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46bec78384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1b0d3e78ef4135"/>
  </p:sldMasterIdLst>
  <p:sldIdLst>
    <p:sldId xmlns:r="http://schemas.openxmlformats.org/officeDocument/2006/relationships" id="256" r:id="R63de23c7bdb94b71"/>
    <p:sldId xmlns:r="http://schemas.openxmlformats.org/officeDocument/2006/relationships" id="257" r:id="R510aad8321374996"/>
    <p:sldId xmlns:r="http://schemas.openxmlformats.org/officeDocument/2006/relationships" id="258" r:id="Re231a8febd964cbb"/>
    <p:sldId xmlns:r="http://schemas.openxmlformats.org/officeDocument/2006/relationships" id="259" r:id="Rd359fb687b9542b1"/>
    <p:sldId xmlns:r="http://schemas.openxmlformats.org/officeDocument/2006/relationships" id="260" r:id="R19941f2ed85a42b8"/>
    <p:sldId xmlns:r="http://schemas.openxmlformats.org/officeDocument/2006/relationships" id="261" r:id="R3bca3366a56d40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b0d3e78ef4135" /><Relationship Type="http://schemas.openxmlformats.org/officeDocument/2006/relationships/slide" Target="/ppt/slides/slide1.xml" Id="R63de23c7bdb94b71" /><Relationship Type="http://schemas.openxmlformats.org/officeDocument/2006/relationships/slide" Target="/ppt/slides/slide2.xml" Id="R510aad8321374996" /><Relationship Type="http://schemas.openxmlformats.org/officeDocument/2006/relationships/slide" Target="/ppt/slides/slide3.xml" Id="Re231a8febd964cbb" /><Relationship Type="http://schemas.openxmlformats.org/officeDocument/2006/relationships/slide" Target="/ppt/slides/slide4.xml" Id="Rd359fb687b9542b1" /><Relationship Type="http://schemas.openxmlformats.org/officeDocument/2006/relationships/slide" Target="/ppt/slides/slide5.xml" Id="R19941f2ed85a42b8" /><Relationship Type="http://schemas.openxmlformats.org/officeDocument/2006/relationships/slide" Target="/ppt/slides/slide6.xml" Id="R3bca3366a56d40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6fa4ea49e47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937c8ccd34d28" /><Relationship Type="http://schemas.openxmlformats.org/officeDocument/2006/relationships/theme" Target="/ppt/slideMasters/theme/theme1.xml" Id="Re6a2e8f001e7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3937c8ccd34d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4fb9c3a614a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0809dda5d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72c1e12d0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4bc402b8d48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4c9e156a94c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4b152dd194a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BERGBRE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BERGBRE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BERGBRE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BERGBRE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BERGBRE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BERGBRE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 BERGSKAUG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BERGBRE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Brekkelia 10K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925 585 564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BERGBRE INVEST AS</a:t>
            </a:r>
          </a:p>
        </p:txBody>
      </p:sp>
    </p:spTree>
  </p:cSld>
  <p:clrMapOvr>
    <a:masterClrMapping xmlns:a="http://schemas.openxmlformats.org/drawingml/2006/main"/>
  </p:clrMapOvr>
</p:sld>
</file>