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c04fb516a0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266fe82df44db0"/>
  </p:sldMasterIdLst>
  <p:sldIdLst>
    <p:sldId xmlns:r="http://schemas.openxmlformats.org/officeDocument/2006/relationships" id="256" r:id="R169231d637ca4db0"/>
    <p:sldId xmlns:r="http://schemas.openxmlformats.org/officeDocument/2006/relationships" id="257" r:id="Rf93106ef8b434594"/>
    <p:sldId xmlns:r="http://schemas.openxmlformats.org/officeDocument/2006/relationships" id="258" r:id="Ra8ba2cfd3c9f49f5"/>
    <p:sldId xmlns:r="http://schemas.openxmlformats.org/officeDocument/2006/relationships" id="259" r:id="R3e7576fa83c5413a"/>
    <p:sldId xmlns:r="http://schemas.openxmlformats.org/officeDocument/2006/relationships" id="260" r:id="Re2e20ae8f31a40ab"/>
    <p:sldId xmlns:r="http://schemas.openxmlformats.org/officeDocument/2006/relationships" id="261" r:id="R73fc4fbb12b84173"/>
    <p:sldId xmlns:r="http://schemas.openxmlformats.org/officeDocument/2006/relationships" id="262" r:id="Reeabdc0bd7ad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66fe82df44db0" /><Relationship Type="http://schemas.openxmlformats.org/officeDocument/2006/relationships/slide" Target="/ppt/slides/slide1.xml" Id="R169231d637ca4db0" /><Relationship Type="http://schemas.openxmlformats.org/officeDocument/2006/relationships/slide" Target="/ppt/slides/slide2.xml" Id="Rf93106ef8b434594" /><Relationship Type="http://schemas.openxmlformats.org/officeDocument/2006/relationships/slide" Target="/ppt/slides/slide3.xml" Id="Ra8ba2cfd3c9f49f5" /><Relationship Type="http://schemas.openxmlformats.org/officeDocument/2006/relationships/slide" Target="/ppt/slides/slide4.xml" Id="R3e7576fa83c5413a" /><Relationship Type="http://schemas.openxmlformats.org/officeDocument/2006/relationships/slide" Target="/ppt/slides/slide5.xml" Id="Re2e20ae8f31a40ab" /><Relationship Type="http://schemas.openxmlformats.org/officeDocument/2006/relationships/slide" Target="/ppt/slides/slide6.xml" Id="R73fc4fbb12b84173" /><Relationship Type="http://schemas.openxmlformats.org/officeDocument/2006/relationships/slide" Target="/ppt/slides/slide7.xml" Id="Reeabdc0bd7ad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98dec8a4b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21f7db4bc468d" /><Relationship Type="http://schemas.openxmlformats.org/officeDocument/2006/relationships/theme" Target="/ppt/slideMasters/theme/theme1.xml" Id="R8c38037d2dfc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21f7db4bc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a0fcadb7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93f20cfcb4c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bbcdcb268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72dea60c2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69d0f9b0c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ace32a31a42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f9c5259a7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SPEKTAKULÆR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SPEKTAKULÆR INVEST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2 097 924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EVANG KRISTOFFER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EVANG ANNE MARTE RUUD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Musmyrveien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kristoffer@askgard.no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925 583 111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SPEKTAKULÆR INVEST AS</a:t>
            </a:r>
          </a:p>
        </p:txBody>
      </p:sp>
    </p:spTree>
  </p:cSld>
  <p:clrMapOvr>
    <a:masterClrMapping xmlns:a="http://schemas.openxmlformats.org/drawingml/2006/main"/>
  </p:clrMapOvr>
</p:sld>
</file>