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18f2bfc52c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794b35eb243ca"/>
  </p:sldMasterIdLst>
  <p:sldIdLst>
    <p:sldId xmlns:r="http://schemas.openxmlformats.org/officeDocument/2006/relationships" id="256" r:id="Rbb31349fb48e4391"/>
    <p:sldId xmlns:r="http://schemas.openxmlformats.org/officeDocument/2006/relationships" id="257" r:id="R9e8087dc2ab64cbc"/>
    <p:sldId xmlns:r="http://schemas.openxmlformats.org/officeDocument/2006/relationships" id="258" r:id="Rbb7f43049e8d4780"/>
    <p:sldId xmlns:r="http://schemas.openxmlformats.org/officeDocument/2006/relationships" id="259" r:id="Ree00ababb5934a08"/>
    <p:sldId xmlns:r="http://schemas.openxmlformats.org/officeDocument/2006/relationships" id="260" r:id="R522aaea68af74805"/>
    <p:sldId xmlns:r="http://schemas.openxmlformats.org/officeDocument/2006/relationships" id="261" r:id="R27186a570f824897"/>
    <p:sldId xmlns:r="http://schemas.openxmlformats.org/officeDocument/2006/relationships" id="262" r:id="Rc52398345231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794b35eb243ca" /><Relationship Type="http://schemas.openxmlformats.org/officeDocument/2006/relationships/slide" Target="/ppt/slides/slide1.xml" Id="Rbb31349fb48e4391" /><Relationship Type="http://schemas.openxmlformats.org/officeDocument/2006/relationships/slide" Target="/ppt/slides/slide2.xml" Id="R9e8087dc2ab64cbc" /><Relationship Type="http://schemas.openxmlformats.org/officeDocument/2006/relationships/slide" Target="/ppt/slides/slide3.xml" Id="Rbb7f43049e8d4780" /><Relationship Type="http://schemas.openxmlformats.org/officeDocument/2006/relationships/slide" Target="/ppt/slides/slide4.xml" Id="Ree00ababb5934a08" /><Relationship Type="http://schemas.openxmlformats.org/officeDocument/2006/relationships/slide" Target="/ppt/slides/slide5.xml" Id="R522aaea68af74805" /><Relationship Type="http://schemas.openxmlformats.org/officeDocument/2006/relationships/slide" Target="/ppt/slides/slide6.xml" Id="R27186a570f824897" /><Relationship Type="http://schemas.openxmlformats.org/officeDocument/2006/relationships/slide" Target="/ppt/slides/slide7.xml" Id="Rc52398345231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17d859b904c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947e068474107" /><Relationship Type="http://schemas.openxmlformats.org/officeDocument/2006/relationships/theme" Target="/ppt/slideMasters/theme/theme1.xml" Id="R5a60f14ccc14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2947e06847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e99dbfa50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8d326493d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93b3f7de8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f3e106590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8290d5fe94b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6e64ac52e4b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38ca4d8f5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GKON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GKON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GKON INDUSTRI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GKON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GKON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GKON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1 270 277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6 593 258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18 982 858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GKON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CARLOT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 KAPITAL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GKON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Kloppaveien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925 580 457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GKON INDUSTRI AS</a:t>
            </a:r>
          </a:p>
        </p:txBody>
      </p:sp>
    </p:spTree>
  </p:cSld>
  <p:clrMapOvr>
    <a:masterClrMapping xmlns:a="http://schemas.openxmlformats.org/drawingml/2006/main"/>
  </p:clrMapOvr>
</p:sld>
</file>