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ac1e5d56f7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fd89bcb3d3447e"/>
  </p:sldMasterIdLst>
  <p:sldIdLst>
    <p:sldId xmlns:r="http://schemas.openxmlformats.org/officeDocument/2006/relationships" id="256" r:id="R9e866a639a7e4147"/>
    <p:sldId xmlns:r="http://schemas.openxmlformats.org/officeDocument/2006/relationships" id="257" r:id="Rc6d1cb5e60074cdc"/>
    <p:sldId xmlns:r="http://schemas.openxmlformats.org/officeDocument/2006/relationships" id="258" r:id="R0dc7b12116ef4879"/>
    <p:sldId xmlns:r="http://schemas.openxmlformats.org/officeDocument/2006/relationships" id="259" r:id="Raf9bdbd892fc4e8a"/>
    <p:sldId xmlns:r="http://schemas.openxmlformats.org/officeDocument/2006/relationships" id="260" r:id="Rf2a64a3a00e248cf"/>
    <p:sldId xmlns:r="http://schemas.openxmlformats.org/officeDocument/2006/relationships" id="261" r:id="Rb297be567a8c429b"/>
    <p:sldId xmlns:r="http://schemas.openxmlformats.org/officeDocument/2006/relationships" id="262" r:id="R5752a9b8fff648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d89bcb3d3447e" /><Relationship Type="http://schemas.openxmlformats.org/officeDocument/2006/relationships/slide" Target="/ppt/slides/slide1.xml" Id="R9e866a639a7e4147" /><Relationship Type="http://schemas.openxmlformats.org/officeDocument/2006/relationships/slide" Target="/ppt/slides/slide2.xml" Id="Rc6d1cb5e60074cdc" /><Relationship Type="http://schemas.openxmlformats.org/officeDocument/2006/relationships/slide" Target="/ppt/slides/slide3.xml" Id="R0dc7b12116ef4879" /><Relationship Type="http://schemas.openxmlformats.org/officeDocument/2006/relationships/slide" Target="/ppt/slides/slide4.xml" Id="Raf9bdbd892fc4e8a" /><Relationship Type="http://schemas.openxmlformats.org/officeDocument/2006/relationships/slide" Target="/ppt/slides/slide5.xml" Id="Rf2a64a3a00e248cf" /><Relationship Type="http://schemas.openxmlformats.org/officeDocument/2006/relationships/slide" Target="/ppt/slides/slide6.xml" Id="Rb297be567a8c429b" /><Relationship Type="http://schemas.openxmlformats.org/officeDocument/2006/relationships/slide" Target="/ppt/slides/slide7.xml" Id="R5752a9b8fff648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b541623f7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bba8854e64cee" /><Relationship Type="http://schemas.openxmlformats.org/officeDocument/2006/relationships/theme" Target="/ppt/slideMasters/theme/theme1.xml" Id="R18bcdc0bf8d049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8bba8854e6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49250197e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d52e4e0045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2cd27cf3a4e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0074dd31a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8f1a863f342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39c5ab4bd4b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30b31a40a4a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VILLANGER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VILLANGER &amp; SØNNER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26 687 046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608 787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2 370 273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9 515 872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VILLANGERS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Kvassnesvegen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35 79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925 580 376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VILLANGER &amp; SØNNER AS</a:t>
            </a:r>
          </a:p>
        </p:txBody>
      </p:sp>
    </p:spTree>
  </p:cSld>
  <p:clrMapOvr>
    <a:masterClrMapping xmlns:a="http://schemas.openxmlformats.org/drawingml/2006/main"/>
  </p:clrMapOvr>
</p:sld>
</file>