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aa1232a8145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143e0985d49f3"/>
  </p:sldMasterIdLst>
  <p:sldIdLst>
    <p:sldId xmlns:r="http://schemas.openxmlformats.org/officeDocument/2006/relationships" id="256" r:id="Ra1bc50fab58d4c47"/>
    <p:sldId xmlns:r="http://schemas.openxmlformats.org/officeDocument/2006/relationships" id="257" r:id="Rf61464810b8a45c6"/>
    <p:sldId xmlns:r="http://schemas.openxmlformats.org/officeDocument/2006/relationships" id="258" r:id="R16a1cb862997476d"/>
    <p:sldId xmlns:r="http://schemas.openxmlformats.org/officeDocument/2006/relationships" id="259" r:id="R17db7cdc7e8a4a78"/>
    <p:sldId xmlns:r="http://schemas.openxmlformats.org/officeDocument/2006/relationships" id="260" r:id="R3391d76845984bd6"/>
    <p:sldId xmlns:r="http://schemas.openxmlformats.org/officeDocument/2006/relationships" id="261" r:id="R491d25bb10164e0b"/>
    <p:sldId xmlns:r="http://schemas.openxmlformats.org/officeDocument/2006/relationships" id="262" r:id="R664fa72b4cfc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143e0985d49f3" /><Relationship Type="http://schemas.openxmlformats.org/officeDocument/2006/relationships/slide" Target="/ppt/slides/slide1.xml" Id="Ra1bc50fab58d4c47" /><Relationship Type="http://schemas.openxmlformats.org/officeDocument/2006/relationships/slide" Target="/ppt/slides/slide2.xml" Id="Rf61464810b8a45c6" /><Relationship Type="http://schemas.openxmlformats.org/officeDocument/2006/relationships/slide" Target="/ppt/slides/slide3.xml" Id="R16a1cb862997476d" /><Relationship Type="http://schemas.openxmlformats.org/officeDocument/2006/relationships/slide" Target="/ppt/slides/slide4.xml" Id="R17db7cdc7e8a4a78" /><Relationship Type="http://schemas.openxmlformats.org/officeDocument/2006/relationships/slide" Target="/ppt/slides/slide5.xml" Id="R3391d76845984bd6" /><Relationship Type="http://schemas.openxmlformats.org/officeDocument/2006/relationships/slide" Target="/ppt/slides/slide6.xml" Id="R491d25bb10164e0b" /><Relationship Type="http://schemas.openxmlformats.org/officeDocument/2006/relationships/slide" Target="/ppt/slides/slide7.xml" Id="R664fa72b4cfc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e1a1f2afb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da929c6d74559" /><Relationship Type="http://schemas.openxmlformats.org/officeDocument/2006/relationships/theme" Target="/ppt/slideMasters/theme/theme1.xml" Id="Rf07914ec1cbd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da929c6d7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8f88a5278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ba33473cd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347ebafed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d7d1c0ed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f954ed49244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92fe40ad6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0a8a69f77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