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676ac94b7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3f5ed1803d41fa"/>
  </p:sldMasterIdLst>
  <p:sldIdLst>
    <p:sldId xmlns:r="http://schemas.openxmlformats.org/officeDocument/2006/relationships" id="256" r:id="Rfb169a7af0bf4852"/>
    <p:sldId xmlns:r="http://schemas.openxmlformats.org/officeDocument/2006/relationships" id="257" r:id="Rfcc05ac3d03c4da2"/>
    <p:sldId xmlns:r="http://schemas.openxmlformats.org/officeDocument/2006/relationships" id="258" r:id="R59546d5f18fb40d5"/>
    <p:sldId xmlns:r="http://schemas.openxmlformats.org/officeDocument/2006/relationships" id="259" r:id="R72abb973d8734deb"/>
    <p:sldId xmlns:r="http://schemas.openxmlformats.org/officeDocument/2006/relationships" id="260" r:id="Rd41867ac57d54b2e"/>
    <p:sldId xmlns:r="http://schemas.openxmlformats.org/officeDocument/2006/relationships" id="261" r:id="Rb15a240bd3bd4b98"/>
    <p:sldId xmlns:r="http://schemas.openxmlformats.org/officeDocument/2006/relationships" id="262" r:id="R59d368c23c06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f5ed1803d41fa" /><Relationship Type="http://schemas.openxmlformats.org/officeDocument/2006/relationships/slide" Target="/ppt/slides/slide1.xml" Id="Rfb169a7af0bf4852" /><Relationship Type="http://schemas.openxmlformats.org/officeDocument/2006/relationships/slide" Target="/ppt/slides/slide2.xml" Id="Rfcc05ac3d03c4da2" /><Relationship Type="http://schemas.openxmlformats.org/officeDocument/2006/relationships/slide" Target="/ppt/slides/slide3.xml" Id="R59546d5f18fb40d5" /><Relationship Type="http://schemas.openxmlformats.org/officeDocument/2006/relationships/slide" Target="/ppt/slides/slide4.xml" Id="R72abb973d8734deb" /><Relationship Type="http://schemas.openxmlformats.org/officeDocument/2006/relationships/slide" Target="/ppt/slides/slide5.xml" Id="Rd41867ac57d54b2e" /><Relationship Type="http://schemas.openxmlformats.org/officeDocument/2006/relationships/slide" Target="/ppt/slides/slide6.xml" Id="Rb15a240bd3bd4b98" /><Relationship Type="http://schemas.openxmlformats.org/officeDocument/2006/relationships/slide" Target="/ppt/slides/slide7.xml" Id="R59d368c23c06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a8bd2325d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bd7b4e37f496d" /><Relationship Type="http://schemas.openxmlformats.org/officeDocument/2006/relationships/theme" Target="/ppt/slideMasters/theme/theme1.xml" Id="Rba3e378562f0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bd7b4e37f49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f756935d040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87cb94b3647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0ee5f799a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7b205410f4e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51bc50048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3b851713049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125b10050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 NORDNES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NORDNES TRANSPORT AS ble etablert [år] og holder til i Ljørdalen.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14 120 825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1 039 353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5 966 419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9 766 207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NORDNES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Litlfossvegen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2425 Ljørdalen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925 579 521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 NORDNES TRANSPORT AS</a:t>
            </a:r>
          </a:p>
        </p:txBody>
      </p:sp>
    </p:spTree>
  </p:cSld>
  <p:clrMapOvr>
    <a:masterClrMapping xmlns:a="http://schemas.openxmlformats.org/drawingml/2006/main"/>
  </p:clrMapOvr>
</p:sld>
</file>