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22179f92246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828eeb7094487"/>
  </p:sldMasterIdLst>
  <p:sldIdLst>
    <p:sldId xmlns:r="http://schemas.openxmlformats.org/officeDocument/2006/relationships" id="256" r:id="R541d01ced194479f"/>
    <p:sldId xmlns:r="http://schemas.openxmlformats.org/officeDocument/2006/relationships" id="257" r:id="Rb5792a5c1f484f15"/>
    <p:sldId xmlns:r="http://schemas.openxmlformats.org/officeDocument/2006/relationships" id="258" r:id="R5ddbed07f42a40ba"/>
    <p:sldId xmlns:r="http://schemas.openxmlformats.org/officeDocument/2006/relationships" id="259" r:id="R9821818de22143cc"/>
    <p:sldId xmlns:r="http://schemas.openxmlformats.org/officeDocument/2006/relationships" id="260" r:id="Rc738ef94eb2a4ce1"/>
    <p:sldId xmlns:r="http://schemas.openxmlformats.org/officeDocument/2006/relationships" id="261" r:id="R46c0c2d88b54419e"/>
    <p:sldId xmlns:r="http://schemas.openxmlformats.org/officeDocument/2006/relationships" id="262" r:id="R05cf0875f912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828eeb7094487" /><Relationship Type="http://schemas.openxmlformats.org/officeDocument/2006/relationships/slide" Target="/ppt/slides/slide1.xml" Id="R541d01ced194479f" /><Relationship Type="http://schemas.openxmlformats.org/officeDocument/2006/relationships/slide" Target="/ppt/slides/slide2.xml" Id="Rb5792a5c1f484f15" /><Relationship Type="http://schemas.openxmlformats.org/officeDocument/2006/relationships/slide" Target="/ppt/slides/slide3.xml" Id="R5ddbed07f42a40ba" /><Relationship Type="http://schemas.openxmlformats.org/officeDocument/2006/relationships/slide" Target="/ppt/slides/slide4.xml" Id="R9821818de22143cc" /><Relationship Type="http://schemas.openxmlformats.org/officeDocument/2006/relationships/slide" Target="/ppt/slides/slide5.xml" Id="Rc738ef94eb2a4ce1" /><Relationship Type="http://schemas.openxmlformats.org/officeDocument/2006/relationships/slide" Target="/ppt/slides/slide6.xml" Id="R46c0c2d88b54419e" /><Relationship Type="http://schemas.openxmlformats.org/officeDocument/2006/relationships/slide" Target="/ppt/slides/slide7.xml" Id="R05cf0875f912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e722c56c44d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19617cd3040b5" /><Relationship Type="http://schemas.openxmlformats.org/officeDocument/2006/relationships/theme" Target="/ppt/slideMasters/theme/theme1.xml" Id="Re02dab15f9bc4d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19617cd30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59e1d6ae9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c765f9661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0987f7e3a40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b1f7adf89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41f82b1247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7743de53d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40a15236841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BIRDS NEST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BIRDS NEST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607 716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DUE-SØRENSEN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 NEST AS</a:t>
            </a:r>
          </a:p>
        </p:txBody>
      </p:sp>
    </p:spTree>
  </p:cSld>
  <p:clrMapOvr>
    <a:masterClrMapping xmlns:a="http://schemas.openxmlformats.org/drawingml/2006/main"/>
  </p:clrMapOvr>
</p:sld>
</file>