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d9bbdceb3d49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11b3106d344c20"/>
  </p:sldMasterIdLst>
  <p:sldIdLst>
    <p:sldId xmlns:r="http://schemas.openxmlformats.org/officeDocument/2006/relationships" id="256" r:id="Rb9dbf6b4ace1494a"/>
    <p:sldId xmlns:r="http://schemas.openxmlformats.org/officeDocument/2006/relationships" id="257" r:id="R6ea6f78a23a94df1"/>
    <p:sldId xmlns:r="http://schemas.openxmlformats.org/officeDocument/2006/relationships" id="258" r:id="R2e5fd7eda40d4139"/>
    <p:sldId xmlns:r="http://schemas.openxmlformats.org/officeDocument/2006/relationships" id="259" r:id="R5b2375d4c40e4d04"/>
    <p:sldId xmlns:r="http://schemas.openxmlformats.org/officeDocument/2006/relationships" id="260" r:id="R29678a123bb744e6"/>
    <p:sldId xmlns:r="http://schemas.openxmlformats.org/officeDocument/2006/relationships" id="261" r:id="Rc72ae4425ec944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11b3106d344c20" /><Relationship Type="http://schemas.openxmlformats.org/officeDocument/2006/relationships/slide" Target="/ppt/slides/slide1.xml" Id="Rb9dbf6b4ace1494a" /><Relationship Type="http://schemas.openxmlformats.org/officeDocument/2006/relationships/slide" Target="/ppt/slides/slide2.xml" Id="R6ea6f78a23a94df1" /><Relationship Type="http://schemas.openxmlformats.org/officeDocument/2006/relationships/slide" Target="/ppt/slides/slide3.xml" Id="R2e5fd7eda40d4139" /><Relationship Type="http://schemas.openxmlformats.org/officeDocument/2006/relationships/slide" Target="/ppt/slides/slide4.xml" Id="R5b2375d4c40e4d04" /><Relationship Type="http://schemas.openxmlformats.org/officeDocument/2006/relationships/slide" Target="/ppt/slides/slide5.xml" Id="R29678a123bb744e6" /><Relationship Type="http://schemas.openxmlformats.org/officeDocument/2006/relationships/slide" Target="/ppt/slides/slide6.xml" Id="Rc72ae4425ec944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131a67a6da40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c575ebce7421f" /><Relationship Type="http://schemas.openxmlformats.org/officeDocument/2006/relationships/theme" Target="/ppt/slideMasters/theme/theme1.xml" Id="Rea232a12f93146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5c575ebce742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dadfa6b0a47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0d4aa923d40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5077a75a24d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f6d33ed2349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310847ab84d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1809f1d944f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NH1 BILVASK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NH1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NH1 BILVASK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NH1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NH1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NH1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−176 649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−178 149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231 906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NH1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925 578 932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NH1 BILVASK AS</a:t>
            </a:r>
          </a:p>
        </p:txBody>
      </p:sp>
    </p:spTree>
  </p:cSld>
  <p:clrMapOvr>
    <a:masterClrMapping xmlns:a="http://schemas.openxmlformats.org/drawingml/2006/main"/>
  </p:clrMapOvr>
</p:sld>
</file>