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1179452bbc48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b121e4881a42a7"/>
  </p:sldMasterIdLst>
  <p:sldIdLst>
    <p:sldId xmlns:r="http://schemas.openxmlformats.org/officeDocument/2006/relationships" id="256" r:id="Ra80262d77273462a"/>
    <p:sldId xmlns:r="http://schemas.openxmlformats.org/officeDocument/2006/relationships" id="257" r:id="R4522c98880cb4046"/>
    <p:sldId xmlns:r="http://schemas.openxmlformats.org/officeDocument/2006/relationships" id="258" r:id="Rd0f25b8fa61b4262"/>
    <p:sldId xmlns:r="http://schemas.openxmlformats.org/officeDocument/2006/relationships" id="259" r:id="R1004781a61764957"/>
    <p:sldId xmlns:r="http://schemas.openxmlformats.org/officeDocument/2006/relationships" id="260" r:id="R591e17d4c2854325"/>
    <p:sldId xmlns:r="http://schemas.openxmlformats.org/officeDocument/2006/relationships" id="261" r:id="R894793907b4a415a"/>
    <p:sldId xmlns:r="http://schemas.openxmlformats.org/officeDocument/2006/relationships" id="262" r:id="R2e65e621ea694b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121e4881a42a7" /><Relationship Type="http://schemas.openxmlformats.org/officeDocument/2006/relationships/slide" Target="/ppt/slides/slide1.xml" Id="Ra80262d77273462a" /><Relationship Type="http://schemas.openxmlformats.org/officeDocument/2006/relationships/slide" Target="/ppt/slides/slide2.xml" Id="R4522c98880cb4046" /><Relationship Type="http://schemas.openxmlformats.org/officeDocument/2006/relationships/slide" Target="/ppt/slides/slide3.xml" Id="Rd0f25b8fa61b4262" /><Relationship Type="http://schemas.openxmlformats.org/officeDocument/2006/relationships/slide" Target="/ppt/slides/slide4.xml" Id="R1004781a61764957" /><Relationship Type="http://schemas.openxmlformats.org/officeDocument/2006/relationships/slide" Target="/ppt/slides/slide5.xml" Id="R591e17d4c2854325" /><Relationship Type="http://schemas.openxmlformats.org/officeDocument/2006/relationships/slide" Target="/ppt/slides/slide6.xml" Id="R894793907b4a415a" /><Relationship Type="http://schemas.openxmlformats.org/officeDocument/2006/relationships/slide" Target="/ppt/slides/slide7.xml" Id="R2e65e621ea694b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0df2e4c2c47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f0b4f8e1a4fc3" /><Relationship Type="http://schemas.openxmlformats.org/officeDocument/2006/relationships/theme" Target="/ppt/slideMasters/theme/theme1.xml" Id="R546049c36f4a40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ef0b4f8e1a4f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4d590846e49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6e5986b1f42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1f6dad34d48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39c37ca6b47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89da6fbb14d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04105e4c740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2bcf56bf444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MNA TAKSERVICE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 TAKSERVICE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MNA TAKSERVICE AS ble etablert [år] og holder til i Nannestad.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 TAKSERVICE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 TAKSERVICE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 TAKSERVICE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6 023 381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497 920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314 390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897 660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3 272 833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 TAKSERVICE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MNA HOLDING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N. ANDERSEN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 TAKSERVICE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Markus N. Andersen, Smedstuvegen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2030 Nannestad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925 575 895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 TAKSERVICE AS</a:t>
            </a:r>
          </a:p>
        </p:txBody>
      </p:sp>
    </p:spTree>
  </p:cSld>
  <p:clrMapOvr>
    <a:masterClrMapping xmlns:a="http://schemas.openxmlformats.org/drawingml/2006/main"/>
  </p:clrMapOvr>
</p:sld>
</file>