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ecefb960ad4c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ba951d3ed64d28"/>
  </p:sldMasterIdLst>
  <p:sldIdLst>
    <p:sldId xmlns:r="http://schemas.openxmlformats.org/officeDocument/2006/relationships" id="256" r:id="R0dbc8e924b924ecd"/>
    <p:sldId xmlns:r="http://schemas.openxmlformats.org/officeDocument/2006/relationships" id="257" r:id="Ref642cf59eb84005"/>
    <p:sldId xmlns:r="http://schemas.openxmlformats.org/officeDocument/2006/relationships" id="258" r:id="R696d6c387d8f4bf7"/>
    <p:sldId xmlns:r="http://schemas.openxmlformats.org/officeDocument/2006/relationships" id="259" r:id="R48086ebf691d4add"/>
    <p:sldId xmlns:r="http://schemas.openxmlformats.org/officeDocument/2006/relationships" id="260" r:id="R2ae46d848bc7413f"/>
    <p:sldId xmlns:r="http://schemas.openxmlformats.org/officeDocument/2006/relationships" id="261" r:id="R1eba0a8e4c6245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a951d3ed64d28" /><Relationship Type="http://schemas.openxmlformats.org/officeDocument/2006/relationships/slide" Target="/ppt/slides/slide1.xml" Id="R0dbc8e924b924ecd" /><Relationship Type="http://schemas.openxmlformats.org/officeDocument/2006/relationships/slide" Target="/ppt/slides/slide2.xml" Id="Ref642cf59eb84005" /><Relationship Type="http://schemas.openxmlformats.org/officeDocument/2006/relationships/slide" Target="/ppt/slides/slide3.xml" Id="R696d6c387d8f4bf7" /><Relationship Type="http://schemas.openxmlformats.org/officeDocument/2006/relationships/slide" Target="/ppt/slides/slide4.xml" Id="R48086ebf691d4add" /><Relationship Type="http://schemas.openxmlformats.org/officeDocument/2006/relationships/slide" Target="/ppt/slides/slide5.xml" Id="R2ae46d848bc7413f" /><Relationship Type="http://schemas.openxmlformats.org/officeDocument/2006/relationships/slide" Target="/ppt/slides/slide6.xml" Id="R1eba0a8e4c6245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c455bedf04b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8fb0e3394989" /><Relationship Type="http://schemas.openxmlformats.org/officeDocument/2006/relationships/theme" Target="/ppt/slideMasters/theme/theme1.xml" Id="R9f5e9b22988647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58fb0e339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cc79e6a85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6b70b720545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f6954474e44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ebdc143bb4f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a70f1ba0044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7b388f89a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PGVG 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PGVG 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PGVG 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PGVG 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PGVG 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PGVG 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199 277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429 031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PGVG 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925 575 801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PGVG OS AS</a:t>
            </a:r>
          </a:p>
        </p:txBody>
      </p:sp>
    </p:spTree>
  </p:cSld>
  <p:clrMapOvr>
    <a:masterClrMapping xmlns:a="http://schemas.openxmlformats.org/drawingml/2006/main"/>
  </p:clrMapOvr>
</p:sld>
</file>