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817927ae0741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46726751c4b70"/>
  </p:sldMasterIdLst>
  <p:sldIdLst>
    <p:sldId xmlns:r="http://schemas.openxmlformats.org/officeDocument/2006/relationships" id="256" r:id="R079f2efd46a14a49"/>
    <p:sldId xmlns:r="http://schemas.openxmlformats.org/officeDocument/2006/relationships" id="257" r:id="R4d465c2be51f491d"/>
    <p:sldId xmlns:r="http://schemas.openxmlformats.org/officeDocument/2006/relationships" id="258" r:id="R26f011e2059f4344"/>
    <p:sldId xmlns:r="http://schemas.openxmlformats.org/officeDocument/2006/relationships" id="259" r:id="Re7fcdef8c2684063"/>
    <p:sldId xmlns:r="http://schemas.openxmlformats.org/officeDocument/2006/relationships" id="260" r:id="Rec5effe581154050"/>
    <p:sldId xmlns:r="http://schemas.openxmlformats.org/officeDocument/2006/relationships" id="261" r:id="R5d4639248aba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46726751c4b70" /><Relationship Type="http://schemas.openxmlformats.org/officeDocument/2006/relationships/slide" Target="/ppt/slides/slide1.xml" Id="R079f2efd46a14a49" /><Relationship Type="http://schemas.openxmlformats.org/officeDocument/2006/relationships/slide" Target="/ppt/slides/slide2.xml" Id="R4d465c2be51f491d" /><Relationship Type="http://schemas.openxmlformats.org/officeDocument/2006/relationships/slide" Target="/ppt/slides/slide3.xml" Id="R26f011e2059f4344" /><Relationship Type="http://schemas.openxmlformats.org/officeDocument/2006/relationships/slide" Target="/ppt/slides/slide4.xml" Id="Re7fcdef8c2684063" /><Relationship Type="http://schemas.openxmlformats.org/officeDocument/2006/relationships/slide" Target="/ppt/slides/slide5.xml" Id="Rec5effe581154050" /><Relationship Type="http://schemas.openxmlformats.org/officeDocument/2006/relationships/slide" Target="/ppt/slides/slide6.xml" Id="R5d4639248aba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d1063bc554c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98c3718574b5a" /><Relationship Type="http://schemas.openxmlformats.org/officeDocument/2006/relationships/theme" Target="/ppt/slideMasters/theme/theme1.xml" Id="R0201321df6ed4a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c98c3718574b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c87045eea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2d796386445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f275b40034e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ef5c6effc43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7696e2912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70406728b41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GROUP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GROUP INVEST AS ble etablert [år] og holder til i Vestskogen.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ØSTBU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Vestfjordveien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3142 Vestskogen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925 574 082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GROUP INVEST AS</a:t>
            </a:r>
          </a:p>
        </p:txBody>
      </p:sp>
    </p:spTree>
  </p:cSld>
  <p:clrMapOvr>
    <a:masterClrMapping xmlns:a="http://schemas.openxmlformats.org/drawingml/2006/main"/>
  </p:clrMapOvr>
</p:sld>
</file>