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291b1ccc9e41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cbd2825c0048b2"/>
  </p:sldMasterIdLst>
  <p:sldIdLst>
    <p:sldId xmlns:r="http://schemas.openxmlformats.org/officeDocument/2006/relationships" id="256" r:id="Ra75f1b18a9cc47f4"/>
    <p:sldId xmlns:r="http://schemas.openxmlformats.org/officeDocument/2006/relationships" id="257" r:id="R29f2a2bdee984932"/>
    <p:sldId xmlns:r="http://schemas.openxmlformats.org/officeDocument/2006/relationships" id="258" r:id="Rf4e182d260354be5"/>
    <p:sldId xmlns:r="http://schemas.openxmlformats.org/officeDocument/2006/relationships" id="259" r:id="R3313ea3414204034"/>
    <p:sldId xmlns:r="http://schemas.openxmlformats.org/officeDocument/2006/relationships" id="260" r:id="Rf8de95b6017c4cc4"/>
    <p:sldId xmlns:r="http://schemas.openxmlformats.org/officeDocument/2006/relationships" id="261" r:id="Raf6bde85a08f4056"/>
    <p:sldId xmlns:r="http://schemas.openxmlformats.org/officeDocument/2006/relationships" id="262" r:id="R9c0a500e2c5d4e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cbd2825c0048b2" /><Relationship Type="http://schemas.openxmlformats.org/officeDocument/2006/relationships/slide" Target="/ppt/slides/slide1.xml" Id="Ra75f1b18a9cc47f4" /><Relationship Type="http://schemas.openxmlformats.org/officeDocument/2006/relationships/slide" Target="/ppt/slides/slide2.xml" Id="R29f2a2bdee984932" /><Relationship Type="http://schemas.openxmlformats.org/officeDocument/2006/relationships/slide" Target="/ppt/slides/slide3.xml" Id="Rf4e182d260354be5" /><Relationship Type="http://schemas.openxmlformats.org/officeDocument/2006/relationships/slide" Target="/ppt/slides/slide4.xml" Id="R3313ea3414204034" /><Relationship Type="http://schemas.openxmlformats.org/officeDocument/2006/relationships/slide" Target="/ppt/slides/slide5.xml" Id="Rf8de95b6017c4cc4" /><Relationship Type="http://schemas.openxmlformats.org/officeDocument/2006/relationships/slide" Target="/ppt/slides/slide6.xml" Id="Raf6bde85a08f4056" /><Relationship Type="http://schemas.openxmlformats.org/officeDocument/2006/relationships/slide" Target="/ppt/slides/slide7.xml" Id="R9c0a500e2c5d4e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8a35d956194d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424f0facd443c7" /><Relationship Type="http://schemas.openxmlformats.org/officeDocument/2006/relationships/theme" Target="/ppt/slideMasters/theme/theme1.xml" Id="Raac0bf26e2d344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424f0facd443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7be8b1d75c4c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fad2f4494444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7eff70af114b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ee592e306149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209c36736642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03f0139af44d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48434ad57f48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 BERSERK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BERSERK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 BERSERK AS ble etablert [år] og holder til i Nord-torpa.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BERSERK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BERSERK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BERSERK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2 250 361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654 163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522 109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1 295 129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1 725 290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BERSERK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WÆRNER THOMAS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BERSERK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Hølivegen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2880 Nord-torpa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925 572 845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BERSERK AS</a:t>
            </a:r>
          </a:p>
        </p:txBody>
      </p:sp>
    </p:spTree>
  </p:cSld>
  <p:clrMapOvr>
    <a:masterClrMapping xmlns:a="http://schemas.openxmlformats.org/drawingml/2006/main"/>
  </p:clrMapOvr>
</p:sld>
</file>