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d82aefe5624a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91027b35a246ad"/>
  </p:sldMasterIdLst>
  <p:sldIdLst>
    <p:sldId xmlns:r="http://schemas.openxmlformats.org/officeDocument/2006/relationships" id="256" r:id="R9b090505392049e9"/>
    <p:sldId xmlns:r="http://schemas.openxmlformats.org/officeDocument/2006/relationships" id="257" r:id="R277ee89a98254530"/>
    <p:sldId xmlns:r="http://schemas.openxmlformats.org/officeDocument/2006/relationships" id="258" r:id="R5095473f081c4032"/>
    <p:sldId xmlns:r="http://schemas.openxmlformats.org/officeDocument/2006/relationships" id="259" r:id="R58549c7d3e5940e7"/>
    <p:sldId xmlns:r="http://schemas.openxmlformats.org/officeDocument/2006/relationships" id="260" r:id="R763ce70693ee43ae"/>
    <p:sldId xmlns:r="http://schemas.openxmlformats.org/officeDocument/2006/relationships" id="261" r:id="R113605bcb9ea4a4c"/>
    <p:sldId xmlns:r="http://schemas.openxmlformats.org/officeDocument/2006/relationships" id="262" r:id="R111c2edb12ce48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91027b35a246ad" /><Relationship Type="http://schemas.openxmlformats.org/officeDocument/2006/relationships/slide" Target="/ppt/slides/slide1.xml" Id="R9b090505392049e9" /><Relationship Type="http://schemas.openxmlformats.org/officeDocument/2006/relationships/slide" Target="/ppt/slides/slide2.xml" Id="R277ee89a98254530" /><Relationship Type="http://schemas.openxmlformats.org/officeDocument/2006/relationships/slide" Target="/ppt/slides/slide3.xml" Id="R5095473f081c4032" /><Relationship Type="http://schemas.openxmlformats.org/officeDocument/2006/relationships/slide" Target="/ppt/slides/slide4.xml" Id="R58549c7d3e5940e7" /><Relationship Type="http://schemas.openxmlformats.org/officeDocument/2006/relationships/slide" Target="/ppt/slides/slide5.xml" Id="R763ce70693ee43ae" /><Relationship Type="http://schemas.openxmlformats.org/officeDocument/2006/relationships/slide" Target="/ppt/slides/slide6.xml" Id="R113605bcb9ea4a4c" /><Relationship Type="http://schemas.openxmlformats.org/officeDocument/2006/relationships/slide" Target="/ppt/slides/slide7.xml" Id="R111c2edb12ce48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5dd0431a3946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93188531b460d" /><Relationship Type="http://schemas.openxmlformats.org/officeDocument/2006/relationships/theme" Target="/ppt/slideMasters/theme/theme1.xml" Id="R234a3475148f45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b93188531b46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811ba4bf846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d4fa5de8443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22ac22f7644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cf328e3a144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45842b15044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74b460c4048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1d020ebe44e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BONLIVA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BONLIVA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BONLIVA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BONLIVA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BONLIVA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BONLIVA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255 052 483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2 387 548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2 438 163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24 835 479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71 073 572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BONLIVA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BONLIVA AB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BRANDELIUS GUSTAF LEOPOLD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BONLIVA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Munkedamsveien 53B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+4747514955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www.bonliva.no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925 570 877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BONLIVA AS</a:t>
            </a:r>
          </a:p>
        </p:txBody>
      </p:sp>
    </p:spTree>
  </p:cSld>
  <p:clrMapOvr>
    <a:masterClrMapping xmlns:a="http://schemas.openxmlformats.org/drawingml/2006/main"/>
  </p:clrMapOvr>
</p:sld>
</file>