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f35334cfef46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2b6c65c814480"/>
  </p:sldMasterIdLst>
  <p:sldIdLst>
    <p:sldId xmlns:r="http://schemas.openxmlformats.org/officeDocument/2006/relationships" id="256" r:id="R1c14b73276e8439c"/>
    <p:sldId xmlns:r="http://schemas.openxmlformats.org/officeDocument/2006/relationships" id="257" r:id="R2ab093c4284a4bb9"/>
    <p:sldId xmlns:r="http://schemas.openxmlformats.org/officeDocument/2006/relationships" id="258" r:id="Rb72ff83e84804f9c"/>
    <p:sldId xmlns:r="http://schemas.openxmlformats.org/officeDocument/2006/relationships" id="259" r:id="R287f87e9501d4e34"/>
    <p:sldId xmlns:r="http://schemas.openxmlformats.org/officeDocument/2006/relationships" id="260" r:id="R707400a3a05a46c8"/>
    <p:sldId xmlns:r="http://schemas.openxmlformats.org/officeDocument/2006/relationships" id="261" r:id="R1900826b158b4182"/>
    <p:sldId xmlns:r="http://schemas.openxmlformats.org/officeDocument/2006/relationships" id="262" r:id="R903055815d3c4d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2b6c65c814480" /><Relationship Type="http://schemas.openxmlformats.org/officeDocument/2006/relationships/slide" Target="/ppt/slides/slide1.xml" Id="R1c14b73276e8439c" /><Relationship Type="http://schemas.openxmlformats.org/officeDocument/2006/relationships/slide" Target="/ppt/slides/slide2.xml" Id="R2ab093c4284a4bb9" /><Relationship Type="http://schemas.openxmlformats.org/officeDocument/2006/relationships/slide" Target="/ppt/slides/slide3.xml" Id="Rb72ff83e84804f9c" /><Relationship Type="http://schemas.openxmlformats.org/officeDocument/2006/relationships/slide" Target="/ppt/slides/slide4.xml" Id="R287f87e9501d4e34" /><Relationship Type="http://schemas.openxmlformats.org/officeDocument/2006/relationships/slide" Target="/ppt/slides/slide5.xml" Id="R707400a3a05a46c8" /><Relationship Type="http://schemas.openxmlformats.org/officeDocument/2006/relationships/slide" Target="/ppt/slides/slide6.xml" Id="R1900826b158b4182" /><Relationship Type="http://schemas.openxmlformats.org/officeDocument/2006/relationships/slide" Target="/ppt/slides/slide7.xml" Id="R903055815d3c4d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ee945837240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3afbe28754f21" /><Relationship Type="http://schemas.openxmlformats.org/officeDocument/2006/relationships/theme" Target="/ppt/slideMasters/theme/theme1.xml" Id="Rac71b7b877724e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b3afbe28754f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ab25076fa4a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c76a0cc7241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767f15f4c40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c41393ae244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6de8179b64b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7cb66f10a4f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52b3a357f4d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 BLIX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 BLIX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BLIX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 ERNA GRØNDAHL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BLIX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925 570 176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BLIX AS</a:t>
            </a:r>
          </a:p>
        </p:txBody>
      </p:sp>
    </p:spTree>
  </p:cSld>
  <p:clrMapOvr>
    <a:masterClrMapping xmlns:a="http://schemas.openxmlformats.org/drawingml/2006/main"/>
  </p:clrMapOvr>
</p:sld>
</file>