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f97458d38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8e0c48b3e4dd5"/>
  </p:sldMasterIdLst>
  <p:sldIdLst>
    <p:sldId xmlns:r="http://schemas.openxmlformats.org/officeDocument/2006/relationships" id="256" r:id="R4d6fca3785b64576"/>
    <p:sldId xmlns:r="http://schemas.openxmlformats.org/officeDocument/2006/relationships" id="257" r:id="R96f39d6a532e4b14"/>
    <p:sldId xmlns:r="http://schemas.openxmlformats.org/officeDocument/2006/relationships" id="258" r:id="R6f652592b2724283"/>
    <p:sldId xmlns:r="http://schemas.openxmlformats.org/officeDocument/2006/relationships" id="259" r:id="R142cb6af5b5f4717"/>
    <p:sldId xmlns:r="http://schemas.openxmlformats.org/officeDocument/2006/relationships" id="260" r:id="R1280a8fedb2f4a01"/>
    <p:sldId xmlns:r="http://schemas.openxmlformats.org/officeDocument/2006/relationships" id="261" r:id="R0e4bbd99d560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8e0c48b3e4dd5" /><Relationship Type="http://schemas.openxmlformats.org/officeDocument/2006/relationships/slide" Target="/ppt/slides/slide1.xml" Id="R4d6fca3785b64576" /><Relationship Type="http://schemas.openxmlformats.org/officeDocument/2006/relationships/slide" Target="/ppt/slides/slide2.xml" Id="R96f39d6a532e4b14" /><Relationship Type="http://schemas.openxmlformats.org/officeDocument/2006/relationships/slide" Target="/ppt/slides/slide3.xml" Id="R6f652592b2724283" /><Relationship Type="http://schemas.openxmlformats.org/officeDocument/2006/relationships/slide" Target="/ppt/slides/slide4.xml" Id="R142cb6af5b5f4717" /><Relationship Type="http://schemas.openxmlformats.org/officeDocument/2006/relationships/slide" Target="/ppt/slides/slide5.xml" Id="R1280a8fedb2f4a01" /><Relationship Type="http://schemas.openxmlformats.org/officeDocument/2006/relationships/slide" Target="/ppt/slides/slide6.xml" Id="R0e4bbd99d560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2c8ed55ee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423f5f51e42a2" /><Relationship Type="http://schemas.openxmlformats.org/officeDocument/2006/relationships/theme" Target="/ppt/slideMasters/theme/theme1.xml" Id="R5893f733fff043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9423f5f51e42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a6b36516c4b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6e425139049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24f277d534f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936fb8b1346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ac81aa0874c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ad1676d1449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SKOLEBYGG ALTA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SKOLEBYGG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SKOLEBYGG ALTA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SKOLEBYGG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SKOLEBYGG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SKOLEBYGG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−617 080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32 693 348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SKOLEBYGG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925 567 787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SKOLEBYGG ALTA AS</a:t>
            </a:r>
          </a:p>
        </p:txBody>
      </p:sp>
    </p:spTree>
  </p:cSld>
  <p:clrMapOvr>
    <a:masterClrMapping xmlns:a="http://schemas.openxmlformats.org/drawingml/2006/main"/>
  </p:clrMapOvr>
</p:sld>
</file>