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3ac4561b224c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666be0954345a4"/>
  </p:sldMasterIdLst>
  <p:sldIdLst>
    <p:sldId xmlns:r="http://schemas.openxmlformats.org/officeDocument/2006/relationships" id="256" r:id="Rc461720c67ba4ff3"/>
    <p:sldId xmlns:r="http://schemas.openxmlformats.org/officeDocument/2006/relationships" id="257" r:id="R3b8033f5e7f54ed0"/>
    <p:sldId xmlns:r="http://schemas.openxmlformats.org/officeDocument/2006/relationships" id="258" r:id="Ra19bf78d6dc54794"/>
    <p:sldId xmlns:r="http://schemas.openxmlformats.org/officeDocument/2006/relationships" id="259" r:id="R8ff8345767c7477c"/>
    <p:sldId xmlns:r="http://schemas.openxmlformats.org/officeDocument/2006/relationships" id="260" r:id="R7ac9964ad21f4312"/>
    <p:sldId xmlns:r="http://schemas.openxmlformats.org/officeDocument/2006/relationships" id="261" r:id="Rbe98124a4c0b49e4"/>
    <p:sldId xmlns:r="http://schemas.openxmlformats.org/officeDocument/2006/relationships" id="262" r:id="Re8f6046562bc4a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666be0954345a4" /><Relationship Type="http://schemas.openxmlformats.org/officeDocument/2006/relationships/slide" Target="/ppt/slides/slide1.xml" Id="Rc461720c67ba4ff3" /><Relationship Type="http://schemas.openxmlformats.org/officeDocument/2006/relationships/slide" Target="/ppt/slides/slide2.xml" Id="R3b8033f5e7f54ed0" /><Relationship Type="http://schemas.openxmlformats.org/officeDocument/2006/relationships/slide" Target="/ppt/slides/slide3.xml" Id="Ra19bf78d6dc54794" /><Relationship Type="http://schemas.openxmlformats.org/officeDocument/2006/relationships/slide" Target="/ppt/slides/slide4.xml" Id="R8ff8345767c7477c" /><Relationship Type="http://schemas.openxmlformats.org/officeDocument/2006/relationships/slide" Target="/ppt/slides/slide5.xml" Id="R7ac9964ad21f4312" /><Relationship Type="http://schemas.openxmlformats.org/officeDocument/2006/relationships/slide" Target="/ppt/slides/slide6.xml" Id="Rbe98124a4c0b49e4" /><Relationship Type="http://schemas.openxmlformats.org/officeDocument/2006/relationships/slide" Target="/ppt/slides/slide7.xml" Id="Re8f6046562bc4a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4942d0c0a947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f29d48613b450c" /><Relationship Type="http://schemas.openxmlformats.org/officeDocument/2006/relationships/theme" Target="/ppt/slideMasters/theme/theme1.xml" Id="R7983f9d008c84e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f29d48613b45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575d5ae6c34e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9144e7d60146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cb5b717c1546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5ef3c8671741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c9a7c773b546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44e1cfeed844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01d0a4a1a4b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MEISEL BROS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MEISEL BROS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MEISEL BROS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MEISEL BROS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MEISEL BROS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MEISEL BROS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−36 169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201 237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917 834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1 148 950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MEISEL BROS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MEISEL INVEST AS  –  42,2 %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EIGANES HOLDING AS  –  20,3 %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MIGGI INVEST AS  –  20,3 %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KRUG CONSULTING AS  –  17,3 %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MEISEL BROS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Nilssons gate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4009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925 567 248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MEISEL BROS AS</a:t>
            </a:r>
          </a:p>
        </p:txBody>
      </p:sp>
    </p:spTree>
  </p:cSld>
  <p:clrMapOvr>
    <a:masterClrMapping xmlns:a="http://schemas.openxmlformats.org/drawingml/2006/main"/>
  </p:clrMapOvr>
</p:sld>
</file>