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711494dca347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111bbaf574ba4"/>
  </p:sldMasterIdLst>
  <p:sldIdLst>
    <p:sldId xmlns:r="http://schemas.openxmlformats.org/officeDocument/2006/relationships" id="256" r:id="R83184a13e0b449bf"/>
    <p:sldId xmlns:r="http://schemas.openxmlformats.org/officeDocument/2006/relationships" id="257" r:id="R961830ea3cf342ac"/>
    <p:sldId xmlns:r="http://schemas.openxmlformats.org/officeDocument/2006/relationships" id="258" r:id="Re14176deb2fe4567"/>
    <p:sldId xmlns:r="http://schemas.openxmlformats.org/officeDocument/2006/relationships" id="259" r:id="R7feb2c16a0b34d83"/>
    <p:sldId xmlns:r="http://schemas.openxmlformats.org/officeDocument/2006/relationships" id="260" r:id="R6dbdd3ef8e2545bd"/>
    <p:sldId xmlns:r="http://schemas.openxmlformats.org/officeDocument/2006/relationships" id="261" r:id="Re143fc8ac83b4d1f"/>
    <p:sldId xmlns:r="http://schemas.openxmlformats.org/officeDocument/2006/relationships" id="262" r:id="R2ab2f927d8d04f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111bbaf574ba4" /><Relationship Type="http://schemas.openxmlformats.org/officeDocument/2006/relationships/slide" Target="/ppt/slides/slide1.xml" Id="R83184a13e0b449bf" /><Relationship Type="http://schemas.openxmlformats.org/officeDocument/2006/relationships/slide" Target="/ppt/slides/slide2.xml" Id="R961830ea3cf342ac" /><Relationship Type="http://schemas.openxmlformats.org/officeDocument/2006/relationships/slide" Target="/ppt/slides/slide3.xml" Id="Re14176deb2fe4567" /><Relationship Type="http://schemas.openxmlformats.org/officeDocument/2006/relationships/slide" Target="/ppt/slides/slide4.xml" Id="R7feb2c16a0b34d83" /><Relationship Type="http://schemas.openxmlformats.org/officeDocument/2006/relationships/slide" Target="/ppt/slides/slide5.xml" Id="R6dbdd3ef8e2545bd" /><Relationship Type="http://schemas.openxmlformats.org/officeDocument/2006/relationships/slide" Target="/ppt/slides/slide6.xml" Id="Re143fc8ac83b4d1f" /><Relationship Type="http://schemas.openxmlformats.org/officeDocument/2006/relationships/slide" Target="/ppt/slides/slide7.xml" Id="R2ab2f927d8d04f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56c17a70654f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c63b005a442ac" /><Relationship Type="http://schemas.openxmlformats.org/officeDocument/2006/relationships/theme" Target="/ppt/slideMasters/theme/theme1.xml" Id="R962eb4af49c9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bc63b005a442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a026bfd8e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9c237dc2e47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63a094a6744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27f8fdfa6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998f81fa041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fcb5f3d8645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6a308b17947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INNCODER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INNCODER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INNSTRAND FREDRIK ANGELL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Innstrand, Leilighetsnummer 504, Oskar Braatens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925 564 192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INNCODER AS</a:t>
            </a:r>
          </a:p>
        </p:txBody>
      </p:sp>
    </p:spTree>
  </p:cSld>
  <p:clrMapOvr>
    <a:masterClrMapping xmlns:a="http://schemas.openxmlformats.org/drawingml/2006/main"/>
  </p:clrMapOvr>
</p:sld>
</file>