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8a49b85fc4e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6726590544e8b"/>
  </p:sldMasterIdLst>
  <p:sldIdLst>
    <p:sldId xmlns:r="http://schemas.openxmlformats.org/officeDocument/2006/relationships" id="256" r:id="R44d66fd873a64c75"/>
    <p:sldId xmlns:r="http://schemas.openxmlformats.org/officeDocument/2006/relationships" id="257" r:id="R97d878e76e14442b"/>
    <p:sldId xmlns:r="http://schemas.openxmlformats.org/officeDocument/2006/relationships" id="258" r:id="Rb5ac1b620b184cbe"/>
    <p:sldId xmlns:r="http://schemas.openxmlformats.org/officeDocument/2006/relationships" id="259" r:id="R0578b4bd0f7a4e5c"/>
    <p:sldId xmlns:r="http://schemas.openxmlformats.org/officeDocument/2006/relationships" id="260" r:id="Rab7bbc572fc242a2"/>
    <p:sldId xmlns:r="http://schemas.openxmlformats.org/officeDocument/2006/relationships" id="261" r:id="R529a1f860cac4ba7"/>
    <p:sldId xmlns:r="http://schemas.openxmlformats.org/officeDocument/2006/relationships" id="262" r:id="Rb10b82851bd3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6726590544e8b" /><Relationship Type="http://schemas.openxmlformats.org/officeDocument/2006/relationships/slide" Target="/ppt/slides/slide1.xml" Id="R44d66fd873a64c75" /><Relationship Type="http://schemas.openxmlformats.org/officeDocument/2006/relationships/slide" Target="/ppt/slides/slide2.xml" Id="R97d878e76e14442b" /><Relationship Type="http://schemas.openxmlformats.org/officeDocument/2006/relationships/slide" Target="/ppt/slides/slide3.xml" Id="Rb5ac1b620b184cbe" /><Relationship Type="http://schemas.openxmlformats.org/officeDocument/2006/relationships/slide" Target="/ppt/slides/slide4.xml" Id="R0578b4bd0f7a4e5c" /><Relationship Type="http://schemas.openxmlformats.org/officeDocument/2006/relationships/slide" Target="/ppt/slides/slide5.xml" Id="Rab7bbc572fc242a2" /><Relationship Type="http://schemas.openxmlformats.org/officeDocument/2006/relationships/slide" Target="/ppt/slides/slide6.xml" Id="R529a1f860cac4ba7" /><Relationship Type="http://schemas.openxmlformats.org/officeDocument/2006/relationships/slide" Target="/ppt/slides/slide7.xml" Id="Rb10b82851bd3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9e8c34f70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fcdf47ff84b84" /><Relationship Type="http://schemas.openxmlformats.org/officeDocument/2006/relationships/theme" Target="/ppt/slideMasters/theme/theme1.xml" Id="R05f62c79251f46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ffcdf47ff8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3f397600b4c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d8057b7af43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f1990676945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64ecc5e94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57449f6f246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6f25c6f9f4b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09eea903148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KBR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11 528 998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KARL ERIK  –  96,0 %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HÅVARD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NINA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Langstranda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