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b19817cd14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a0bcb2bc144b7"/>
  </p:sldMasterIdLst>
  <p:sldIdLst>
    <p:sldId xmlns:r="http://schemas.openxmlformats.org/officeDocument/2006/relationships" id="256" r:id="R2b6a6ebe89d44d4a"/>
    <p:sldId xmlns:r="http://schemas.openxmlformats.org/officeDocument/2006/relationships" id="257" r:id="R7634dd1453504adf"/>
    <p:sldId xmlns:r="http://schemas.openxmlformats.org/officeDocument/2006/relationships" id="258" r:id="Rc948ab547f074520"/>
    <p:sldId xmlns:r="http://schemas.openxmlformats.org/officeDocument/2006/relationships" id="259" r:id="R0626250fafd9436b"/>
    <p:sldId xmlns:r="http://schemas.openxmlformats.org/officeDocument/2006/relationships" id="260" r:id="Rb1befb892330419a"/>
    <p:sldId xmlns:r="http://schemas.openxmlformats.org/officeDocument/2006/relationships" id="261" r:id="Rcce4121fb9634a8e"/>
    <p:sldId xmlns:r="http://schemas.openxmlformats.org/officeDocument/2006/relationships" id="262" r:id="Rd858aa70eb354c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a0bcb2bc144b7" /><Relationship Type="http://schemas.openxmlformats.org/officeDocument/2006/relationships/slide" Target="/ppt/slides/slide1.xml" Id="R2b6a6ebe89d44d4a" /><Relationship Type="http://schemas.openxmlformats.org/officeDocument/2006/relationships/slide" Target="/ppt/slides/slide2.xml" Id="R7634dd1453504adf" /><Relationship Type="http://schemas.openxmlformats.org/officeDocument/2006/relationships/slide" Target="/ppt/slides/slide3.xml" Id="Rc948ab547f074520" /><Relationship Type="http://schemas.openxmlformats.org/officeDocument/2006/relationships/slide" Target="/ppt/slides/slide4.xml" Id="R0626250fafd9436b" /><Relationship Type="http://schemas.openxmlformats.org/officeDocument/2006/relationships/slide" Target="/ppt/slides/slide5.xml" Id="Rb1befb892330419a" /><Relationship Type="http://schemas.openxmlformats.org/officeDocument/2006/relationships/slide" Target="/ppt/slides/slide6.xml" Id="Rcce4121fb9634a8e" /><Relationship Type="http://schemas.openxmlformats.org/officeDocument/2006/relationships/slide" Target="/ppt/slides/slide7.xml" Id="Rd858aa70eb354c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ca7681ba4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8901e81654118" /><Relationship Type="http://schemas.openxmlformats.org/officeDocument/2006/relationships/theme" Target="/ppt/slideMasters/theme/theme1.xml" Id="Rd171a385799e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8901e816541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da9d353b148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d336f73b248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1bb0f89b24c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f617664b8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68f62e45c4a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6ad462c674e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34a0a6626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ADVOKATFIRMAET JESPERSEN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JESPERSEN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2 830 702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1 211 565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JESPERSEN MADS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JESPERSEN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JESPERSEN AS</a:t>
            </a:r>
          </a:p>
        </p:txBody>
      </p:sp>
    </p:spTree>
  </p:cSld>
  <p:clrMapOvr>
    <a:masterClrMapping xmlns:a="http://schemas.openxmlformats.org/drawingml/2006/main"/>
  </p:clrMapOvr>
</p:sld>
</file>