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6f8f4c90644a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ab442741dd4571"/>
  </p:sldMasterIdLst>
  <p:sldIdLst>
    <p:sldId xmlns:r="http://schemas.openxmlformats.org/officeDocument/2006/relationships" id="256" r:id="R33692de42e854aba"/>
    <p:sldId xmlns:r="http://schemas.openxmlformats.org/officeDocument/2006/relationships" id="257" r:id="R57df6ea6903b4ad0"/>
    <p:sldId xmlns:r="http://schemas.openxmlformats.org/officeDocument/2006/relationships" id="258" r:id="Rf7464d8c9ab64355"/>
    <p:sldId xmlns:r="http://schemas.openxmlformats.org/officeDocument/2006/relationships" id="259" r:id="R41d02504d45541c4"/>
    <p:sldId xmlns:r="http://schemas.openxmlformats.org/officeDocument/2006/relationships" id="260" r:id="Re54bc41fc4ba4898"/>
    <p:sldId xmlns:r="http://schemas.openxmlformats.org/officeDocument/2006/relationships" id="261" r:id="Re95e0294407e48f9"/>
    <p:sldId xmlns:r="http://schemas.openxmlformats.org/officeDocument/2006/relationships" id="262" r:id="R9e0fd3a591b24e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b442741dd4571" /><Relationship Type="http://schemas.openxmlformats.org/officeDocument/2006/relationships/slide" Target="/ppt/slides/slide1.xml" Id="R33692de42e854aba" /><Relationship Type="http://schemas.openxmlformats.org/officeDocument/2006/relationships/slide" Target="/ppt/slides/slide2.xml" Id="R57df6ea6903b4ad0" /><Relationship Type="http://schemas.openxmlformats.org/officeDocument/2006/relationships/slide" Target="/ppt/slides/slide3.xml" Id="Rf7464d8c9ab64355" /><Relationship Type="http://schemas.openxmlformats.org/officeDocument/2006/relationships/slide" Target="/ppt/slides/slide4.xml" Id="R41d02504d45541c4" /><Relationship Type="http://schemas.openxmlformats.org/officeDocument/2006/relationships/slide" Target="/ppt/slides/slide5.xml" Id="Re54bc41fc4ba4898" /><Relationship Type="http://schemas.openxmlformats.org/officeDocument/2006/relationships/slide" Target="/ppt/slides/slide6.xml" Id="Re95e0294407e48f9" /><Relationship Type="http://schemas.openxmlformats.org/officeDocument/2006/relationships/slide" Target="/ppt/slides/slide7.xml" Id="R9e0fd3a591b24e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3e9d7718294b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ed46b0fc24aea" /><Relationship Type="http://schemas.openxmlformats.org/officeDocument/2006/relationships/theme" Target="/ppt/slideMasters/theme/theme1.xml" Id="R9e66864abcbc47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1ed46b0fc24a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2d8b2685445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d0cea37d841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4bc9d6c1d46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a3356a2184e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b218abbb747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64f5f973b49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76288ca2a4b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ATLANTIC SEA CARGO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SEA CARGO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ATLANTIC SEA CARGO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SEA CARGO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SEA CARGO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SEA CARGO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2 804 691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229 319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178 869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432 208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2 244 684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SEA CARGO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ATLANTIC GROUP HOLDING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VAKUMGRAVING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SEA CARGO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Naustveien 1D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925 556 440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SEA CARGO AS</a:t>
            </a:r>
          </a:p>
        </p:txBody>
      </p:sp>
    </p:spTree>
  </p:cSld>
  <p:clrMapOvr>
    <a:masterClrMapping xmlns:a="http://schemas.openxmlformats.org/drawingml/2006/main"/>
  </p:clrMapOvr>
</p:sld>
</file>