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14fea5a8e24c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1446bd8bc845b6"/>
  </p:sldMasterIdLst>
  <p:sldIdLst>
    <p:sldId xmlns:r="http://schemas.openxmlformats.org/officeDocument/2006/relationships" id="256" r:id="Raaa236d8ea1c407d"/>
    <p:sldId xmlns:r="http://schemas.openxmlformats.org/officeDocument/2006/relationships" id="257" r:id="R8709cad8b5e54aa0"/>
    <p:sldId xmlns:r="http://schemas.openxmlformats.org/officeDocument/2006/relationships" id="258" r:id="R229f866dc41e4410"/>
    <p:sldId xmlns:r="http://schemas.openxmlformats.org/officeDocument/2006/relationships" id="259" r:id="R4e64e2faecd04171"/>
    <p:sldId xmlns:r="http://schemas.openxmlformats.org/officeDocument/2006/relationships" id="260" r:id="R439ad3911092411b"/>
    <p:sldId xmlns:r="http://schemas.openxmlformats.org/officeDocument/2006/relationships" id="261" r:id="Rc0ba31e6f8f44813"/>
    <p:sldId xmlns:r="http://schemas.openxmlformats.org/officeDocument/2006/relationships" id="262" r:id="Red22a5ad7ae943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1446bd8bc845b6" /><Relationship Type="http://schemas.openxmlformats.org/officeDocument/2006/relationships/slide" Target="/ppt/slides/slide1.xml" Id="Raaa236d8ea1c407d" /><Relationship Type="http://schemas.openxmlformats.org/officeDocument/2006/relationships/slide" Target="/ppt/slides/slide2.xml" Id="R8709cad8b5e54aa0" /><Relationship Type="http://schemas.openxmlformats.org/officeDocument/2006/relationships/slide" Target="/ppt/slides/slide3.xml" Id="R229f866dc41e4410" /><Relationship Type="http://schemas.openxmlformats.org/officeDocument/2006/relationships/slide" Target="/ppt/slides/slide4.xml" Id="R4e64e2faecd04171" /><Relationship Type="http://schemas.openxmlformats.org/officeDocument/2006/relationships/slide" Target="/ppt/slides/slide5.xml" Id="R439ad3911092411b" /><Relationship Type="http://schemas.openxmlformats.org/officeDocument/2006/relationships/slide" Target="/ppt/slides/slide6.xml" Id="Rc0ba31e6f8f44813" /><Relationship Type="http://schemas.openxmlformats.org/officeDocument/2006/relationships/slide" Target="/ppt/slides/slide7.xml" Id="Red22a5ad7ae943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2b5c0aa61a45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7f654142049b7" /><Relationship Type="http://schemas.openxmlformats.org/officeDocument/2006/relationships/theme" Target="/ppt/slideMasters/theme/theme1.xml" Id="R0b7efaf5c6fc4d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57f654142049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e958cb63c4f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13da5735a44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f43f180bc4d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3c7c6f4d341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f4d7e92784d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83cce85634e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88b640ea24e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KART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KARTOEV ISHTVAN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Satellittfaret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925 554 855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 AS</a:t>
            </a:r>
          </a:p>
        </p:txBody>
      </p:sp>
    </p:spTree>
  </p:cSld>
  <p:clrMapOvr>
    <a:masterClrMapping xmlns:a="http://schemas.openxmlformats.org/drawingml/2006/main"/>
  </p:clrMapOvr>
</p:sld>
</file>