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d1a3a465ac42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3015b25574c05"/>
  </p:sldMasterIdLst>
  <p:sldIdLst>
    <p:sldId xmlns:r="http://schemas.openxmlformats.org/officeDocument/2006/relationships" id="256" r:id="Rd9577686e20b4a92"/>
    <p:sldId xmlns:r="http://schemas.openxmlformats.org/officeDocument/2006/relationships" id="257" r:id="Re166310e6a0d4256"/>
    <p:sldId xmlns:r="http://schemas.openxmlformats.org/officeDocument/2006/relationships" id="258" r:id="R6d74aed8dac74e9f"/>
    <p:sldId xmlns:r="http://schemas.openxmlformats.org/officeDocument/2006/relationships" id="259" r:id="R8550f309705743cc"/>
    <p:sldId xmlns:r="http://schemas.openxmlformats.org/officeDocument/2006/relationships" id="260" r:id="R1d72fa50497b434b"/>
    <p:sldId xmlns:r="http://schemas.openxmlformats.org/officeDocument/2006/relationships" id="261" r:id="R8a861c38cd0644a9"/>
    <p:sldId xmlns:r="http://schemas.openxmlformats.org/officeDocument/2006/relationships" id="262" r:id="R84847104a8504e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3015b25574c05" /><Relationship Type="http://schemas.openxmlformats.org/officeDocument/2006/relationships/slide" Target="/ppt/slides/slide1.xml" Id="Rd9577686e20b4a92" /><Relationship Type="http://schemas.openxmlformats.org/officeDocument/2006/relationships/slide" Target="/ppt/slides/slide2.xml" Id="Re166310e6a0d4256" /><Relationship Type="http://schemas.openxmlformats.org/officeDocument/2006/relationships/slide" Target="/ppt/slides/slide3.xml" Id="R6d74aed8dac74e9f" /><Relationship Type="http://schemas.openxmlformats.org/officeDocument/2006/relationships/slide" Target="/ppt/slides/slide4.xml" Id="R8550f309705743cc" /><Relationship Type="http://schemas.openxmlformats.org/officeDocument/2006/relationships/slide" Target="/ppt/slides/slide5.xml" Id="R1d72fa50497b434b" /><Relationship Type="http://schemas.openxmlformats.org/officeDocument/2006/relationships/slide" Target="/ppt/slides/slide6.xml" Id="R8a861c38cd0644a9" /><Relationship Type="http://schemas.openxmlformats.org/officeDocument/2006/relationships/slide" Target="/ppt/slides/slide7.xml" Id="R84847104a8504e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64bd121bb42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a91a08feb406e" /><Relationship Type="http://schemas.openxmlformats.org/officeDocument/2006/relationships/theme" Target="/ppt/slideMasters/theme/theme1.xml" Id="R1dfc2aceade746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3a91a08feb40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6e371216f45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59fb6db4c4c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c7d3f640249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d6f81680e46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5b57540ee4c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43b28b35840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62e34e575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SAMARI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SAMARI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SAMARI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SAMARI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SAMARI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SAMARI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SAMARI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MARI S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SAMARI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Furubakken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925 554 200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SAMARI AS</a:t>
            </a:r>
          </a:p>
        </p:txBody>
      </p:sp>
    </p:spTree>
  </p:cSld>
  <p:clrMapOvr>
    <a:masterClrMapping xmlns:a="http://schemas.openxmlformats.org/drawingml/2006/main"/>
  </p:clrMapOvr>
</p:sld>
</file>