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31c111bc144e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143929b932475a"/>
  </p:sldMasterIdLst>
  <p:sldIdLst>
    <p:sldId xmlns:r="http://schemas.openxmlformats.org/officeDocument/2006/relationships" id="256" r:id="Rfba9f846ef2e40b1"/>
    <p:sldId xmlns:r="http://schemas.openxmlformats.org/officeDocument/2006/relationships" id="257" r:id="R1935dfbd8c384c68"/>
    <p:sldId xmlns:r="http://schemas.openxmlformats.org/officeDocument/2006/relationships" id="258" r:id="Red2f4dfb627d4627"/>
    <p:sldId xmlns:r="http://schemas.openxmlformats.org/officeDocument/2006/relationships" id="259" r:id="R23d004f7fcc1415e"/>
    <p:sldId xmlns:r="http://schemas.openxmlformats.org/officeDocument/2006/relationships" id="260" r:id="R821c155684434752"/>
    <p:sldId xmlns:r="http://schemas.openxmlformats.org/officeDocument/2006/relationships" id="261" r:id="R7080b4b38d484024"/>
    <p:sldId xmlns:r="http://schemas.openxmlformats.org/officeDocument/2006/relationships" id="262" r:id="R8aecac545f9048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143929b932475a" /><Relationship Type="http://schemas.openxmlformats.org/officeDocument/2006/relationships/slide" Target="/ppt/slides/slide1.xml" Id="Rfba9f846ef2e40b1" /><Relationship Type="http://schemas.openxmlformats.org/officeDocument/2006/relationships/slide" Target="/ppt/slides/slide2.xml" Id="R1935dfbd8c384c68" /><Relationship Type="http://schemas.openxmlformats.org/officeDocument/2006/relationships/slide" Target="/ppt/slides/slide3.xml" Id="Red2f4dfb627d4627" /><Relationship Type="http://schemas.openxmlformats.org/officeDocument/2006/relationships/slide" Target="/ppt/slides/slide4.xml" Id="R23d004f7fcc1415e" /><Relationship Type="http://schemas.openxmlformats.org/officeDocument/2006/relationships/slide" Target="/ppt/slides/slide5.xml" Id="R821c155684434752" /><Relationship Type="http://schemas.openxmlformats.org/officeDocument/2006/relationships/slide" Target="/ppt/slides/slide6.xml" Id="R7080b4b38d484024" /><Relationship Type="http://schemas.openxmlformats.org/officeDocument/2006/relationships/slide" Target="/ppt/slides/slide7.xml" Id="R8aecac545f9048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0ce516d2d148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6fba032714ffe" /><Relationship Type="http://schemas.openxmlformats.org/officeDocument/2006/relationships/theme" Target="/ppt/slideMasters/theme/theme1.xml" Id="R2d877c00f61246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d6fba032714f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dbb0732a646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b286f10434a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3fd6dade943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53d037fe843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d9b17459d43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fccc278bd40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17c87190f4f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BREMAT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BREMAT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BREMAT AS ble etablert [år] og holder til i Nesodden.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BREMAT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BREMAT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BREMAT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−1 537 184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3 677 723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128 723 283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129 344 166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BREMAT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BRESSER MATTHIAS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BREMAT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Furubakken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1459 Nesodden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925 554 162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BREMAT AS</a:t>
            </a:r>
          </a:p>
        </p:txBody>
      </p:sp>
    </p:spTree>
  </p:cSld>
  <p:clrMapOvr>
    <a:masterClrMapping xmlns:a="http://schemas.openxmlformats.org/drawingml/2006/main"/>
  </p:clrMapOvr>
</p:sld>
</file>