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01b7a23b9c4c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625048874641cd"/>
  </p:sldMasterIdLst>
  <p:sldIdLst>
    <p:sldId xmlns:r="http://schemas.openxmlformats.org/officeDocument/2006/relationships" id="256" r:id="R345b5a46f0064086"/>
    <p:sldId xmlns:r="http://schemas.openxmlformats.org/officeDocument/2006/relationships" id="257" r:id="R378f55b2f0af4d23"/>
    <p:sldId xmlns:r="http://schemas.openxmlformats.org/officeDocument/2006/relationships" id="258" r:id="R7d88a1301ec64b23"/>
    <p:sldId xmlns:r="http://schemas.openxmlformats.org/officeDocument/2006/relationships" id="259" r:id="Rf4a8eaf7bafe498e"/>
    <p:sldId xmlns:r="http://schemas.openxmlformats.org/officeDocument/2006/relationships" id="260" r:id="Rbc23112ab3304af2"/>
    <p:sldId xmlns:r="http://schemas.openxmlformats.org/officeDocument/2006/relationships" id="261" r:id="R1ab3c32c64904044"/>
    <p:sldId xmlns:r="http://schemas.openxmlformats.org/officeDocument/2006/relationships" id="262" r:id="Ra72cca6bd58345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25048874641cd" /><Relationship Type="http://schemas.openxmlformats.org/officeDocument/2006/relationships/slide" Target="/ppt/slides/slide1.xml" Id="R345b5a46f0064086" /><Relationship Type="http://schemas.openxmlformats.org/officeDocument/2006/relationships/slide" Target="/ppt/slides/slide2.xml" Id="R378f55b2f0af4d23" /><Relationship Type="http://schemas.openxmlformats.org/officeDocument/2006/relationships/slide" Target="/ppt/slides/slide3.xml" Id="R7d88a1301ec64b23" /><Relationship Type="http://schemas.openxmlformats.org/officeDocument/2006/relationships/slide" Target="/ppt/slides/slide4.xml" Id="Rf4a8eaf7bafe498e" /><Relationship Type="http://schemas.openxmlformats.org/officeDocument/2006/relationships/slide" Target="/ppt/slides/slide5.xml" Id="Rbc23112ab3304af2" /><Relationship Type="http://schemas.openxmlformats.org/officeDocument/2006/relationships/slide" Target="/ppt/slides/slide6.xml" Id="R1ab3c32c64904044" /><Relationship Type="http://schemas.openxmlformats.org/officeDocument/2006/relationships/slide" Target="/ppt/slides/slide7.xml" Id="Ra72cca6bd58345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6c4e1e8d434b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12e8859ac47de" /><Relationship Type="http://schemas.openxmlformats.org/officeDocument/2006/relationships/theme" Target="/ppt/slideMasters/theme/theme1.xml" Id="Rbc47253dad9f42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f12e8859ac47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b889f23734c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54a2fef1a44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98e2639d74b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b6296d92142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9c64968f94e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32b8ee8c643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f82bc81914d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BRATTVÅG TANNHELSE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BRATTVÅG TANNHELSE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BRATTVÅG TANNHELSE AS ble etablert [år] og holder til i Brattvåg.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BRATTVÅG TANNHELSE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BRATTVÅG TANNHELSE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BRATTVÅG TANNHELSE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9 595 160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3 325 307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2 565 820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507 654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4 896 813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BRATTVÅG TANNHELSE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AZANJAC NIKOLA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AZANJAC ZORICA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BRATTVÅG TANNHELSE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44A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6270 Brattvåg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925 553 514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BRATTVÅG TANNHELSE AS</a:t>
            </a:r>
          </a:p>
        </p:txBody>
      </p:sp>
    </p:spTree>
  </p:cSld>
  <p:clrMapOvr>
    <a:masterClrMapping xmlns:a="http://schemas.openxmlformats.org/drawingml/2006/main"/>
  </p:clrMapOvr>
</p:sld>
</file>