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85dc0379b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f0ec3c919e4bc1"/>
  </p:sldMasterIdLst>
  <p:sldIdLst>
    <p:sldId xmlns:r="http://schemas.openxmlformats.org/officeDocument/2006/relationships" id="256" r:id="Rccd7fad315194e8a"/>
    <p:sldId xmlns:r="http://schemas.openxmlformats.org/officeDocument/2006/relationships" id="257" r:id="R7f21fba9cbec4373"/>
    <p:sldId xmlns:r="http://schemas.openxmlformats.org/officeDocument/2006/relationships" id="258" r:id="Rb058d4371ba746b5"/>
    <p:sldId xmlns:r="http://schemas.openxmlformats.org/officeDocument/2006/relationships" id="259" r:id="Ra559ce9d91824811"/>
    <p:sldId xmlns:r="http://schemas.openxmlformats.org/officeDocument/2006/relationships" id="260" r:id="R3e90aac7c8fe416a"/>
    <p:sldId xmlns:r="http://schemas.openxmlformats.org/officeDocument/2006/relationships" id="261" r:id="R054f593ed2ef4133"/>
    <p:sldId xmlns:r="http://schemas.openxmlformats.org/officeDocument/2006/relationships" id="262" r:id="Rc564cdeb2766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0ec3c919e4bc1" /><Relationship Type="http://schemas.openxmlformats.org/officeDocument/2006/relationships/slide" Target="/ppt/slides/slide1.xml" Id="Rccd7fad315194e8a" /><Relationship Type="http://schemas.openxmlformats.org/officeDocument/2006/relationships/slide" Target="/ppt/slides/slide2.xml" Id="R7f21fba9cbec4373" /><Relationship Type="http://schemas.openxmlformats.org/officeDocument/2006/relationships/slide" Target="/ppt/slides/slide3.xml" Id="Rb058d4371ba746b5" /><Relationship Type="http://schemas.openxmlformats.org/officeDocument/2006/relationships/slide" Target="/ppt/slides/slide4.xml" Id="Ra559ce9d91824811" /><Relationship Type="http://schemas.openxmlformats.org/officeDocument/2006/relationships/slide" Target="/ppt/slides/slide5.xml" Id="R3e90aac7c8fe416a" /><Relationship Type="http://schemas.openxmlformats.org/officeDocument/2006/relationships/slide" Target="/ppt/slides/slide6.xml" Id="R054f593ed2ef4133" /><Relationship Type="http://schemas.openxmlformats.org/officeDocument/2006/relationships/slide" Target="/ppt/slides/slide7.xml" Id="Rc564cdeb2766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44a7d9c5f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dd82830d94716" /><Relationship Type="http://schemas.openxmlformats.org/officeDocument/2006/relationships/theme" Target="/ppt/slideMasters/theme/theme1.xml" Id="R36c62a32cc5146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dd82830d947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67f21ac1548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22d26e4e4c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13b6bc507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e0b261c8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31d8ded34a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ea310fb8548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94ffd3745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 INVEST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 INVEST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48 951 223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49 126 041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H&amp;O INDUSTRIER AS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EMKO CAPITAL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TARJEI SJANSEN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CREO FOUNDATION AS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