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390e550f3848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55af456b034098"/>
  </p:sldMasterIdLst>
  <p:sldIdLst>
    <p:sldId xmlns:r="http://schemas.openxmlformats.org/officeDocument/2006/relationships" id="256" r:id="R47d80514e78f437f"/>
    <p:sldId xmlns:r="http://schemas.openxmlformats.org/officeDocument/2006/relationships" id="257" r:id="R54997719f10b4d02"/>
    <p:sldId xmlns:r="http://schemas.openxmlformats.org/officeDocument/2006/relationships" id="258" r:id="Rb6bb0f8abe804d04"/>
    <p:sldId xmlns:r="http://schemas.openxmlformats.org/officeDocument/2006/relationships" id="259" r:id="Rca1f6271745c4cef"/>
    <p:sldId xmlns:r="http://schemas.openxmlformats.org/officeDocument/2006/relationships" id="260" r:id="R1c01fa65f634487b"/>
    <p:sldId xmlns:r="http://schemas.openxmlformats.org/officeDocument/2006/relationships" id="261" r:id="R0f152ff8326c4136"/>
    <p:sldId xmlns:r="http://schemas.openxmlformats.org/officeDocument/2006/relationships" id="262" r:id="R85598427628844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5af456b034098" /><Relationship Type="http://schemas.openxmlformats.org/officeDocument/2006/relationships/slide" Target="/ppt/slides/slide1.xml" Id="R47d80514e78f437f" /><Relationship Type="http://schemas.openxmlformats.org/officeDocument/2006/relationships/slide" Target="/ppt/slides/slide2.xml" Id="R54997719f10b4d02" /><Relationship Type="http://schemas.openxmlformats.org/officeDocument/2006/relationships/slide" Target="/ppt/slides/slide3.xml" Id="Rb6bb0f8abe804d04" /><Relationship Type="http://schemas.openxmlformats.org/officeDocument/2006/relationships/slide" Target="/ppt/slides/slide4.xml" Id="Rca1f6271745c4cef" /><Relationship Type="http://schemas.openxmlformats.org/officeDocument/2006/relationships/slide" Target="/ppt/slides/slide5.xml" Id="R1c01fa65f634487b" /><Relationship Type="http://schemas.openxmlformats.org/officeDocument/2006/relationships/slide" Target="/ppt/slides/slide6.xml" Id="R0f152ff8326c4136" /><Relationship Type="http://schemas.openxmlformats.org/officeDocument/2006/relationships/slide" Target="/ppt/slides/slide7.xml" Id="R85598427628844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804f0c86f46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cc8089dda47d9" /><Relationship Type="http://schemas.openxmlformats.org/officeDocument/2006/relationships/theme" Target="/ppt/slideMasters/theme/theme1.xml" Id="Rde2929f72ee143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cc8089dda47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64f7e9c7d42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3446f409a43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13877a78f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f88a1d04b4a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7062f24454b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4c8ce69fc44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65168ae4147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FLORVAAG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FLORVAAG HUS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2 635 519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−2 303 539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−6 138 386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63 252 797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118 212 851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Nøstegaten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5011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925 551 503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FLORVAAG HUS AS</a:t>
            </a:r>
          </a:p>
        </p:txBody>
      </p:sp>
    </p:spTree>
  </p:cSld>
  <p:clrMapOvr>
    <a:masterClrMapping xmlns:a="http://schemas.openxmlformats.org/drawingml/2006/main"/>
  </p:clrMapOvr>
</p:sld>
</file>