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581c824c2e4a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5762a35e0f4b10"/>
  </p:sldMasterIdLst>
  <p:sldIdLst>
    <p:sldId xmlns:r="http://schemas.openxmlformats.org/officeDocument/2006/relationships" id="256" r:id="R2b4735ba0fe14133"/>
    <p:sldId xmlns:r="http://schemas.openxmlformats.org/officeDocument/2006/relationships" id="257" r:id="R1b4d2fc8b6d54f77"/>
    <p:sldId xmlns:r="http://schemas.openxmlformats.org/officeDocument/2006/relationships" id="258" r:id="R342e499cebc94b5f"/>
    <p:sldId xmlns:r="http://schemas.openxmlformats.org/officeDocument/2006/relationships" id="259" r:id="Ra903f305c57c42e3"/>
    <p:sldId xmlns:r="http://schemas.openxmlformats.org/officeDocument/2006/relationships" id="260" r:id="R8b94230ef26e4eba"/>
    <p:sldId xmlns:r="http://schemas.openxmlformats.org/officeDocument/2006/relationships" id="261" r:id="Rc501a4c435c541aa"/>
    <p:sldId xmlns:r="http://schemas.openxmlformats.org/officeDocument/2006/relationships" id="262" r:id="R7c2e2a5f971e43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5762a35e0f4b10" /><Relationship Type="http://schemas.openxmlformats.org/officeDocument/2006/relationships/slide" Target="/ppt/slides/slide1.xml" Id="R2b4735ba0fe14133" /><Relationship Type="http://schemas.openxmlformats.org/officeDocument/2006/relationships/slide" Target="/ppt/slides/slide2.xml" Id="R1b4d2fc8b6d54f77" /><Relationship Type="http://schemas.openxmlformats.org/officeDocument/2006/relationships/slide" Target="/ppt/slides/slide3.xml" Id="R342e499cebc94b5f" /><Relationship Type="http://schemas.openxmlformats.org/officeDocument/2006/relationships/slide" Target="/ppt/slides/slide4.xml" Id="Ra903f305c57c42e3" /><Relationship Type="http://schemas.openxmlformats.org/officeDocument/2006/relationships/slide" Target="/ppt/slides/slide5.xml" Id="R8b94230ef26e4eba" /><Relationship Type="http://schemas.openxmlformats.org/officeDocument/2006/relationships/slide" Target="/ppt/slides/slide6.xml" Id="Rc501a4c435c541aa" /><Relationship Type="http://schemas.openxmlformats.org/officeDocument/2006/relationships/slide" Target="/ppt/slides/slide7.xml" Id="R7c2e2a5f971e43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f52ce0e30d4f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2fed7e5884c2c" /><Relationship Type="http://schemas.openxmlformats.org/officeDocument/2006/relationships/theme" Target="/ppt/slideMasters/theme/theme1.xml" Id="Ra698f937062046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b2fed7e5884c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1039e5f9a45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d10d32bbe41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d8fffa4e240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e6f93e6a24e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f27a96cf84f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1fc91ba024e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cd79e25a947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LOGOPED MIRIAM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LOGOPED MIRIAM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LOGOPED MIRIAM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LOGOPED MIRIAM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LOGOPED MIRIAM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LOGOPED MIRIAM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LOGOPED MIRIAM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HOLMESET MIRIAM HELENE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LOGOPED MIRIAM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925 550 396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LOGOPED MIRIAM AS</a:t>
            </a:r>
          </a:p>
        </p:txBody>
      </p:sp>
    </p:spTree>
  </p:cSld>
  <p:clrMapOvr>
    <a:masterClrMapping xmlns:a="http://schemas.openxmlformats.org/drawingml/2006/main"/>
  </p:clrMapOvr>
</p:sld>
</file>