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b2310a591241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a4298ba0c84d37"/>
  </p:sldMasterIdLst>
  <p:sldIdLst>
    <p:sldId xmlns:r="http://schemas.openxmlformats.org/officeDocument/2006/relationships" id="256" r:id="R7e448d47f7224c91"/>
    <p:sldId xmlns:r="http://schemas.openxmlformats.org/officeDocument/2006/relationships" id="257" r:id="Rbbc155a202264960"/>
    <p:sldId xmlns:r="http://schemas.openxmlformats.org/officeDocument/2006/relationships" id="258" r:id="Rec37b8a65fd54e9b"/>
    <p:sldId xmlns:r="http://schemas.openxmlformats.org/officeDocument/2006/relationships" id="259" r:id="R27bbe17728524c2a"/>
    <p:sldId xmlns:r="http://schemas.openxmlformats.org/officeDocument/2006/relationships" id="260" r:id="R7824de2ce8dd408e"/>
    <p:sldId xmlns:r="http://schemas.openxmlformats.org/officeDocument/2006/relationships" id="261" r:id="Rf2d60003333c451b"/>
    <p:sldId xmlns:r="http://schemas.openxmlformats.org/officeDocument/2006/relationships" id="262" r:id="R220e0e6b646b48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4298ba0c84d37" /><Relationship Type="http://schemas.openxmlformats.org/officeDocument/2006/relationships/slide" Target="/ppt/slides/slide1.xml" Id="R7e448d47f7224c91" /><Relationship Type="http://schemas.openxmlformats.org/officeDocument/2006/relationships/slide" Target="/ppt/slides/slide2.xml" Id="Rbbc155a202264960" /><Relationship Type="http://schemas.openxmlformats.org/officeDocument/2006/relationships/slide" Target="/ppt/slides/slide3.xml" Id="Rec37b8a65fd54e9b" /><Relationship Type="http://schemas.openxmlformats.org/officeDocument/2006/relationships/slide" Target="/ppt/slides/slide4.xml" Id="R27bbe17728524c2a" /><Relationship Type="http://schemas.openxmlformats.org/officeDocument/2006/relationships/slide" Target="/ppt/slides/slide5.xml" Id="R7824de2ce8dd408e" /><Relationship Type="http://schemas.openxmlformats.org/officeDocument/2006/relationships/slide" Target="/ppt/slides/slide6.xml" Id="Rf2d60003333c451b" /><Relationship Type="http://schemas.openxmlformats.org/officeDocument/2006/relationships/slide" Target="/ppt/slides/slide7.xml" Id="R220e0e6b646b48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281fe8243c45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5a53012644e52" /><Relationship Type="http://schemas.openxmlformats.org/officeDocument/2006/relationships/theme" Target="/ppt/slideMasters/theme/theme1.xml" Id="R821bcdb70ffe47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c5a53012644e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45306655943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a391791bc49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cd695d38a41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9165a96144a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6fe1e3d754b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fa3d036ac40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a94823678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PURPLE OAK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PURPLE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PURPLE OAK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PURPLE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PURPLE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PURPLE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484 393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131 723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257 277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PURPLE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HAUGRØNNINGEN HÅGEN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PURPLE OAK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925 546 771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PURPLE OAK AS</a:t>
            </a:r>
          </a:p>
        </p:txBody>
      </p:sp>
    </p:spTree>
  </p:cSld>
  <p:clrMapOvr>
    <a:masterClrMapping xmlns:a="http://schemas.openxmlformats.org/drawingml/2006/main"/>
  </p:clrMapOvr>
</p:sld>
</file>