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5134a587d747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48e13303d14422"/>
  </p:sldMasterIdLst>
  <p:sldIdLst>
    <p:sldId xmlns:r="http://schemas.openxmlformats.org/officeDocument/2006/relationships" id="256" r:id="R701d60a42214454f"/>
    <p:sldId xmlns:r="http://schemas.openxmlformats.org/officeDocument/2006/relationships" id="257" r:id="R0ed755c28d1a42f5"/>
    <p:sldId xmlns:r="http://schemas.openxmlformats.org/officeDocument/2006/relationships" id="258" r:id="R53d38626bbd64551"/>
    <p:sldId xmlns:r="http://schemas.openxmlformats.org/officeDocument/2006/relationships" id="259" r:id="R9d987bee94f648b1"/>
    <p:sldId xmlns:r="http://schemas.openxmlformats.org/officeDocument/2006/relationships" id="260" r:id="Rcdb36ab80b7c43c0"/>
    <p:sldId xmlns:r="http://schemas.openxmlformats.org/officeDocument/2006/relationships" id="261" r:id="R1885df93be7c46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48e13303d14422" /><Relationship Type="http://schemas.openxmlformats.org/officeDocument/2006/relationships/slide" Target="/ppt/slides/slide1.xml" Id="R701d60a42214454f" /><Relationship Type="http://schemas.openxmlformats.org/officeDocument/2006/relationships/slide" Target="/ppt/slides/slide2.xml" Id="R0ed755c28d1a42f5" /><Relationship Type="http://schemas.openxmlformats.org/officeDocument/2006/relationships/slide" Target="/ppt/slides/slide3.xml" Id="R53d38626bbd64551" /><Relationship Type="http://schemas.openxmlformats.org/officeDocument/2006/relationships/slide" Target="/ppt/slides/slide4.xml" Id="R9d987bee94f648b1" /><Relationship Type="http://schemas.openxmlformats.org/officeDocument/2006/relationships/slide" Target="/ppt/slides/slide5.xml" Id="Rcdb36ab80b7c43c0" /><Relationship Type="http://schemas.openxmlformats.org/officeDocument/2006/relationships/slide" Target="/ppt/slides/slide6.xml" Id="R1885df93be7c46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86a01a0d7a4d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24181989344d6" /><Relationship Type="http://schemas.openxmlformats.org/officeDocument/2006/relationships/theme" Target="/ppt/slideMasters/theme/theme1.xml" Id="R96d7664fb4b741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124181989344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c49975d504a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8950f0aa040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3874b4e2c41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bbdcbbca442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cd8ce0a934f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a0f903df74c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J.TVEIT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J.TVEIT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1 491 437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−401 215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691 355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925 546 194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J.TVEIT AS</a:t>
            </a:r>
          </a:p>
        </p:txBody>
      </p:sp>
    </p:spTree>
  </p:cSld>
  <p:clrMapOvr>
    <a:masterClrMapping xmlns:a="http://schemas.openxmlformats.org/drawingml/2006/main"/>
  </p:clrMapOvr>
</p:sld>
</file>