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4ae66cbea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45b5858574640"/>
  </p:sldMasterIdLst>
  <p:sldIdLst>
    <p:sldId xmlns:r="http://schemas.openxmlformats.org/officeDocument/2006/relationships" id="256" r:id="R6342ad00692e4745"/>
    <p:sldId xmlns:r="http://schemas.openxmlformats.org/officeDocument/2006/relationships" id="257" r:id="Refef29e3d8764aea"/>
    <p:sldId xmlns:r="http://schemas.openxmlformats.org/officeDocument/2006/relationships" id="258" r:id="Rba265f00dc8d416f"/>
    <p:sldId xmlns:r="http://schemas.openxmlformats.org/officeDocument/2006/relationships" id="259" r:id="R69fbda53c9774191"/>
    <p:sldId xmlns:r="http://schemas.openxmlformats.org/officeDocument/2006/relationships" id="260" r:id="Ref9de436f4b14166"/>
    <p:sldId xmlns:r="http://schemas.openxmlformats.org/officeDocument/2006/relationships" id="261" r:id="Rd423d108ff9a406d"/>
    <p:sldId xmlns:r="http://schemas.openxmlformats.org/officeDocument/2006/relationships" id="262" r:id="Rde9d2c155cac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45b5858574640" /><Relationship Type="http://schemas.openxmlformats.org/officeDocument/2006/relationships/slide" Target="/ppt/slides/slide1.xml" Id="R6342ad00692e4745" /><Relationship Type="http://schemas.openxmlformats.org/officeDocument/2006/relationships/slide" Target="/ppt/slides/slide2.xml" Id="Refef29e3d8764aea" /><Relationship Type="http://schemas.openxmlformats.org/officeDocument/2006/relationships/slide" Target="/ppt/slides/slide3.xml" Id="Rba265f00dc8d416f" /><Relationship Type="http://schemas.openxmlformats.org/officeDocument/2006/relationships/slide" Target="/ppt/slides/slide4.xml" Id="R69fbda53c9774191" /><Relationship Type="http://schemas.openxmlformats.org/officeDocument/2006/relationships/slide" Target="/ppt/slides/slide5.xml" Id="Ref9de436f4b14166" /><Relationship Type="http://schemas.openxmlformats.org/officeDocument/2006/relationships/slide" Target="/ppt/slides/slide6.xml" Id="Rd423d108ff9a406d" /><Relationship Type="http://schemas.openxmlformats.org/officeDocument/2006/relationships/slide" Target="/ppt/slides/slide7.xml" Id="Rde9d2c155cac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45f64c80e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c714d4cd7403d" /><Relationship Type="http://schemas.openxmlformats.org/officeDocument/2006/relationships/theme" Target="/ppt/slideMasters/theme/theme1.xml" Id="R66c69cbd94474b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c714d4cd7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a1b2d0a27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7826b7ec8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29fb5d95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da83078f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8356e1761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83616dbfe44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6921eb2b14e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SVAVA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7 358 693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9 063 633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UMA KOPREITAN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KOPREITAN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925 544 574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SVAVA AS</a:t>
            </a:r>
          </a:p>
        </p:txBody>
      </p:sp>
    </p:spTree>
  </p:cSld>
  <p:clrMapOvr>
    <a:masterClrMapping xmlns:a="http://schemas.openxmlformats.org/drawingml/2006/main"/>
  </p:clrMapOvr>
</p:sld>
</file>