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ab53a4fc3b44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e0a7cb6cc14577"/>
  </p:sldMasterIdLst>
  <p:sldIdLst>
    <p:sldId xmlns:r="http://schemas.openxmlformats.org/officeDocument/2006/relationships" id="256" r:id="R0e8dc8f2e5f74118"/>
    <p:sldId xmlns:r="http://schemas.openxmlformats.org/officeDocument/2006/relationships" id="257" r:id="R15d64796b265461d"/>
    <p:sldId xmlns:r="http://schemas.openxmlformats.org/officeDocument/2006/relationships" id="258" r:id="R8bc2aa9572a344f8"/>
    <p:sldId xmlns:r="http://schemas.openxmlformats.org/officeDocument/2006/relationships" id="259" r:id="R761f3dbfd2104cad"/>
    <p:sldId xmlns:r="http://schemas.openxmlformats.org/officeDocument/2006/relationships" id="260" r:id="R80ab008b977a4f2d"/>
    <p:sldId xmlns:r="http://schemas.openxmlformats.org/officeDocument/2006/relationships" id="261" r:id="R4ffafe97b00d4a4f"/>
    <p:sldId xmlns:r="http://schemas.openxmlformats.org/officeDocument/2006/relationships" id="262" r:id="R806332a3d30b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0a7cb6cc14577" /><Relationship Type="http://schemas.openxmlformats.org/officeDocument/2006/relationships/slide" Target="/ppt/slides/slide1.xml" Id="R0e8dc8f2e5f74118" /><Relationship Type="http://schemas.openxmlformats.org/officeDocument/2006/relationships/slide" Target="/ppt/slides/slide2.xml" Id="R15d64796b265461d" /><Relationship Type="http://schemas.openxmlformats.org/officeDocument/2006/relationships/slide" Target="/ppt/slides/slide3.xml" Id="R8bc2aa9572a344f8" /><Relationship Type="http://schemas.openxmlformats.org/officeDocument/2006/relationships/slide" Target="/ppt/slides/slide4.xml" Id="R761f3dbfd2104cad" /><Relationship Type="http://schemas.openxmlformats.org/officeDocument/2006/relationships/slide" Target="/ppt/slides/slide5.xml" Id="R80ab008b977a4f2d" /><Relationship Type="http://schemas.openxmlformats.org/officeDocument/2006/relationships/slide" Target="/ppt/slides/slide6.xml" Id="R4ffafe97b00d4a4f" /><Relationship Type="http://schemas.openxmlformats.org/officeDocument/2006/relationships/slide" Target="/ppt/slides/slide7.xml" Id="R806332a3d30b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c8c2fe5e4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205d48adc4c93" /><Relationship Type="http://schemas.openxmlformats.org/officeDocument/2006/relationships/theme" Target="/ppt/slideMasters/theme/theme1.xml" Id="Rc398e1053d4e4c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6205d48adc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6eba71ba9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aff0a897b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5d70209a5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e6bf78521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f9fa12d0b45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9fb6d66c84f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8ecc1fe1c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PS INVEST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INVEST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INVEST OG RÅDGIVNING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INVEST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INVEST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INVEST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922 060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INVEST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STØYVA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INVEST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Storrviki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925 544 175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PS INVEST OG RÅDGIVNING AS</a:t>
            </a:r>
          </a:p>
        </p:txBody>
      </p:sp>
    </p:spTree>
  </p:cSld>
  <p:clrMapOvr>
    <a:masterClrMapping xmlns:a="http://schemas.openxmlformats.org/drawingml/2006/main"/>
  </p:clrMapOvr>
</p:sld>
</file>