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104c02c11848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2a21c98c79453c"/>
  </p:sldMasterIdLst>
  <p:sldIdLst>
    <p:sldId xmlns:r="http://schemas.openxmlformats.org/officeDocument/2006/relationships" id="256" r:id="R36ada43a7f9a4e3d"/>
    <p:sldId xmlns:r="http://schemas.openxmlformats.org/officeDocument/2006/relationships" id="257" r:id="Rf638ab2c947d4e46"/>
    <p:sldId xmlns:r="http://schemas.openxmlformats.org/officeDocument/2006/relationships" id="258" r:id="Rb8b2dfc9fd66447e"/>
    <p:sldId xmlns:r="http://schemas.openxmlformats.org/officeDocument/2006/relationships" id="259" r:id="R84371a4760d947b5"/>
    <p:sldId xmlns:r="http://schemas.openxmlformats.org/officeDocument/2006/relationships" id="260" r:id="Rd6ab0bf277964186"/>
    <p:sldId xmlns:r="http://schemas.openxmlformats.org/officeDocument/2006/relationships" id="261" r:id="Rd2122b15da204de5"/>
    <p:sldId xmlns:r="http://schemas.openxmlformats.org/officeDocument/2006/relationships" id="262" r:id="Rd4c757e9588449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2a21c98c79453c" /><Relationship Type="http://schemas.openxmlformats.org/officeDocument/2006/relationships/slide" Target="/ppt/slides/slide1.xml" Id="R36ada43a7f9a4e3d" /><Relationship Type="http://schemas.openxmlformats.org/officeDocument/2006/relationships/slide" Target="/ppt/slides/slide2.xml" Id="Rf638ab2c947d4e46" /><Relationship Type="http://schemas.openxmlformats.org/officeDocument/2006/relationships/slide" Target="/ppt/slides/slide3.xml" Id="Rb8b2dfc9fd66447e" /><Relationship Type="http://schemas.openxmlformats.org/officeDocument/2006/relationships/slide" Target="/ppt/slides/slide4.xml" Id="R84371a4760d947b5" /><Relationship Type="http://schemas.openxmlformats.org/officeDocument/2006/relationships/slide" Target="/ppt/slides/slide5.xml" Id="Rd6ab0bf277964186" /><Relationship Type="http://schemas.openxmlformats.org/officeDocument/2006/relationships/slide" Target="/ppt/slides/slide6.xml" Id="Rd2122b15da204de5" /><Relationship Type="http://schemas.openxmlformats.org/officeDocument/2006/relationships/slide" Target="/ppt/slides/slide7.xml" Id="Rd4c757e9588449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fff9e1edee44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39fca2cab4596" /><Relationship Type="http://schemas.openxmlformats.org/officeDocument/2006/relationships/theme" Target="/ppt/slideMasters/theme/theme1.xml" Id="R98d30e378dc440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039fca2cab45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50c4b779d46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629f210db43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b3ead3cbd4a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673c8a31649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215d7f0944f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d7e97905a4c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96343a0f343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RINGHEIM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RINGHEIM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RINGHEIM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925 544 086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RINGHEIM HOLDING AS</a:t>
            </a:r>
          </a:p>
        </p:txBody>
      </p:sp>
    </p:spTree>
  </p:cSld>
  <p:clrMapOvr>
    <a:masterClrMapping xmlns:a="http://schemas.openxmlformats.org/drawingml/2006/main"/>
  </p:clrMapOvr>
</p:sld>
</file>