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1d3222457e45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9e437dc48e4bc9"/>
  </p:sldMasterIdLst>
  <p:sldIdLst>
    <p:sldId xmlns:r="http://schemas.openxmlformats.org/officeDocument/2006/relationships" id="256" r:id="Rdb18cb0183e7405a"/>
    <p:sldId xmlns:r="http://schemas.openxmlformats.org/officeDocument/2006/relationships" id="257" r:id="Rdda75ce1b87e47f2"/>
    <p:sldId xmlns:r="http://schemas.openxmlformats.org/officeDocument/2006/relationships" id="258" r:id="Rb68a674d80bb4dd3"/>
    <p:sldId xmlns:r="http://schemas.openxmlformats.org/officeDocument/2006/relationships" id="259" r:id="R07e6976cee3842a8"/>
    <p:sldId xmlns:r="http://schemas.openxmlformats.org/officeDocument/2006/relationships" id="260" r:id="R4b70c3fddc24493e"/>
    <p:sldId xmlns:r="http://schemas.openxmlformats.org/officeDocument/2006/relationships" id="261" r:id="Rbdd4efe7d8d542e6"/>
    <p:sldId xmlns:r="http://schemas.openxmlformats.org/officeDocument/2006/relationships" id="262" r:id="R2a669de86e8e48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e437dc48e4bc9" /><Relationship Type="http://schemas.openxmlformats.org/officeDocument/2006/relationships/slide" Target="/ppt/slides/slide1.xml" Id="Rdb18cb0183e7405a" /><Relationship Type="http://schemas.openxmlformats.org/officeDocument/2006/relationships/slide" Target="/ppt/slides/slide2.xml" Id="Rdda75ce1b87e47f2" /><Relationship Type="http://schemas.openxmlformats.org/officeDocument/2006/relationships/slide" Target="/ppt/slides/slide3.xml" Id="Rb68a674d80bb4dd3" /><Relationship Type="http://schemas.openxmlformats.org/officeDocument/2006/relationships/slide" Target="/ppt/slides/slide4.xml" Id="R07e6976cee3842a8" /><Relationship Type="http://schemas.openxmlformats.org/officeDocument/2006/relationships/slide" Target="/ppt/slides/slide5.xml" Id="R4b70c3fddc24493e" /><Relationship Type="http://schemas.openxmlformats.org/officeDocument/2006/relationships/slide" Target="/ppt/slides/slide6.xml" Id="Rbdd4efe7d8d542e6" /><Relationship Type="http://schemas.openxmlformats.org/officeDocument/2006/relationships/slide" Target="/ppt/slides/slide7.xml" Id="R2a669de86e8e48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6eb100de4242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c58227a95410e" /><Relationship Type="http://schemas.openxmlformats.org/officeDocument/2006/relationships/theme" Target="/ppt/slideMasters/theme/theme1.xml" Id="R190a483e2dff4c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dc58227a9541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f3b68a57441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1193b979b4c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1801e2ffc40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c1e4d43db4d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26574fb9442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608cc3a9641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6d25ce53b48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SANDGATA 33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SANDGATA 33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SANDGATA 33 EIENDOM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SANDGATA 33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SANDGATA 33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SANDGATA 33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727 416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−677 535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−1 185 383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−1 011 196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8 842 605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SANDGATA 33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VOKTE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SANDGATA 33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Marius Kleven, Stjørdalsveien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925 542 091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SANDGATA 33 EIENDOM AS</a:t>
            </a:r>
          </a:p>
        </p:txBody>
      </p:sp>
    </p:spTree>
  </p:cSld>
  <p:clrMapOvr>
    <a:masterClrMapping xmlns:a="http://schemas.openxmlformats.org/drawingml/2006/main"/>
  </p:clrMapOvr>
</p:sld>
</file>