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c63c5f94ae4a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adbc4a1fd4fb8"/>
  </p:sldMasterIdLst>
  <p:sldIdLst>
    <p:sldId xmlns:r="http://schemas.openxmlformats.org/officeDocument/2006/relationships" id="256" r:id="Ra9b9d97a2d2c43d6"/>
    <p:sldId xmlns:r="http://schemas.openxmlformats.org/officeDocument/2006/relationships" id="257" r:id="Rf58f057bdd1b4c36"/>
    <p:sldId xmlns:r="http://schemas.openxmlformats.org/officeDocument/2006/relationships" id="258" r:id="R9158b2e9fbd842a7"/>
    <p:sldId xmlns:r="http://schemas.openxmlformats.org/officeDocument/2006/relationships" id="259" r:id="R0014725a166e4635"/>
    <p:sldId xmlns:r="http://schemas.openxmlformats.org/officeDocument/2006/relationships" id="260" r:id="R80d8f09665364fd8"/>
    <p:sldId xmlns:r="http://schemas.openxmlformats.org/officeDocument/2006/relationships" id="261" r:id="R46e2e2c12e2c4c46"/>
    <p:sldId xmlns:r="http://schemas.openxmlformats.org/officeDocument/2006/relationships" id="262" r:id="Rda195e84e3dc4d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adbc4a1fd4fb8" /><Relationship Type="http://schemas.openxmlformats.org/officeDocument/2006/relationships/slide" Target="/ppt/slides/slide1.xml" Id="Ra9b9d97a2d2c43d6" /><Relationship Type="http://schemas.openxmlformats.org/officeDocument/2006/relationships/slide" Target="/ppt/slides/slide2.xml" Id="Rf58f057bdd1b4c36" /><Relationship Type="http://schemas.openxmlformats.org/officeDocument/2006/relationships/slide" Target="/ppt/slides/slide3.xml" Id="R9158b2e9fbd842a7" /><Relationship Type="http://schemas.openxmlformats.org/officeDocument/2006/relationships/slide" Target="/ppt/slides/slide4.xml" Id="R0014725a166e4635" /><Relationship Type="http://schemas.openxmlformats.org/officeDocument/2006/relationships/slide" Target="/ppt/slides/slide5.xml" Id="R80d8f09665364fd8" /><Relationship Type="http://schemas.openxmlformats.org/officeDocument/2006/relationships/slide" Target="/ppt/slides/slide6.xml" Id="R46e2e2c12e2c4c46" /><Relationship Type="http://schemas.openxmlformats.org/officeDocument/2006/relationships/slide" Target="/ppt/slides/slide7.xml" Id="Rda195e84e3dc4d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ac168731f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4a47427eb435b" /><Relationship Type="http://schemas.openxmlformats.org/officeDocument/2006/relationships/theme" Target="/ppt/slideMasters/theme/theme1.xml" Id="Rc2381886bd5046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e4a47427eb43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5dcfa0b7b4f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44a18e59940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fcbe388c7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2b6ea2f5543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f5ae6eba42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d78ccec3f43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69c307438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SIVING G NÆSVOLD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SIVING G NÆSVOLD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SIVING G NÆSVOLD AS ble etablert [år] og holder til i Bødalen.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SIVING G NÆSVOLD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SIVING G NÆSVOLD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SIVING G NÆSVOLD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3 073 441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3 090 133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SIVING G NÆSVOLD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NÆSVOLD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SIVING G NÆSVOLD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Gunnar Næsvold, Aukeveien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3472 Bødalen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925 541 850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SIVING G NÆSVOLD AS</a:t>
            </a:r>
          </a:p>
        </p:txBody>
      </p:sp>
    </p:spTree>
  </p:cSld>
  <p:clrMapOvr>
    <a:masterClrMapping xmlns:a="http://schemas.openxmlformats.org/drawingml/2006/main"/>
  </p:clrMapOvr>
</p:sld>
</file>