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1edb4cc92e4e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30e2fd8c8446bc"/>
  </p:sldMasterIdLst>
  <p:sldIdLst>
    <p:sldId xmlns:r="http://schemas.openxmlformats.org/officeDocument/2006/relationships" id="256" r:id="R049d711cce0a405e"/>
    <p:sldId xmlns:r="http://schemas.openxmlformats.org/officeDocument/2006/relationships" id="257" r:id="R726c1bea63404d0e"/>
    <p:sldId xmlns:r="http://schemas.openxmlformats.org/officeDocument/2006/relationships" id="258" r:id="R1875c294f70e4049"/>
    <p:sldId xmlns:r="http://schemas.openxmlformats.org/officeDocument/2006/relationships" id="259" r:id="R68e86338c8974b9e"/>
    <p:sldId xmlns:r="http://schemas.openxmlformats.org/officeDocument/2006/relationships" id="260" r:id="Rd314b92d8f674b68"/>
    <p:sldId xmlns:r="http://schemas.openxmlformats.org/officeDocument/2006/relationships" id="261" r:id="R49e62fcd029c4069"/>
    <p:sldId xmlns:r="http://schemas.openxmlformats.org/officeDocument/2006/relationships" id="262" r:id="Rf8679dc23d054b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30e2fd8c8446bc" /><Relationship Type="http://schemas.openxmlformats.org/officeDocument/2006/relationships/slide" Target="/ppt/slides/slide1.xml" Id="R049d711cce0a405e" /><Relationship Type="http://schemas.openxmlformats.org/officeDocument/2006/relationships/slide" Target="/ppt/slides/slide2.xml" Id="R726c1bea63404d0e" /><Relationship Type="http://schemas.openxmlformats.org/officeDocument/2006/relationships/slide" Target="/ppt/slides/slide3.xml" Id="R1875c294f70e4049" /><Relationship Type="http://schemas.openxmlformats.org/officeDocument/2006/relationships/slide" Target="/ppt/slides/slide4.xml" Id="R68e86338c8974b9e" /><Relationship Type="http://schemas.openxmlformats.org/officeDocument/2006/relationships/slide" Target="/ppt/slides/slide5.xml" Id="Rd314b92d8f674b68" /><Relationship Type="http://schemas.openxmlformats.org/officeDocument/2006/relationships/slide" Target="/ppt/slides/slide6.xml" Id="R49e62fcd029c4069" /><Relationship Type="http://schemas.openxmlformats.org/officeDocument/2006/relationships/slide" Target="/ppt/slides/slide7.xml" Id="Rf8679dc23d054b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8977d030de4f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725d358b84027" /><Relationship Type="http://schemas.openxmlformats.org/officeDocument/2006/relationships/theme" Target="/ppt/slideMasters/theme/theme1.xml" Id="R549891e93add4c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8725d358b840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66fd429314b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a175a51a94f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73d87a9ab4e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ec4e2416c43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72b56414c42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9c66d8c2d4e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6902bdc0240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TRONDENES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TRONDENES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TRONDENES MASKIN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TRONDENES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TRONDENES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TRONDENES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3 610 683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−592 897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−655 199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218 507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2 468 080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TRONDENES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STRAUMSNES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TRONDENES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Klubbveien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925 540 358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TRONDENES MASKIN AS</a:t>
            </a:r>
          </a:p>
        </p:txBody>
      </p:sp>
    </p:spTree>
  </p:cSld>
  <p:clrMapOvr>
    <a:masterClrMapping xmlns:a="http://schemas.openxmlformats.org/drawingml/2006/main"/>
  </p:clrMapOvr>
</p:sld>
</file>