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ffa73b572944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1e47e498df4b05"/>
  </p:sldMasterIdLst>
  <p:sldIdLst>
    <p:sldId xmlns:r="http://schemas.openxmlformats.org/officeDocument/2006/relationships" id="256" r:id="Rffb8ab36d8c6455b"/>
    <p:sldId xmlns:r="http://schemas.openxmlformats.org/officeDocument/2006/relationships" id="257" r:id="R5ad78da4d2fb47b9"/>
    <p:sldId xmlns:r="http://schemas.openxmlformats.org/officeDocument/2006/relationships" id="258" r:id="R413830f481b54e6a"/>
    <p:sldId xmlns:r="http://schemas.openxmlformats.org/officeDocument/2006/relationships" id="259" r:id="Rc01d131c1ac34c84"/>
    <p:sldId xmlns:r="http://schemas.openxmlformats.org/officeDocument/2006/relationships" id="260" r:id="R778f49d53e994cd3"/>
    <p:sldId xmlns:r="http://schemas.openxmlformats.org/officeDocument/2006/relationships" id="261" r:id="Rffb2e2f73598474e"/>
    <p:sldId xmlns:r="http://schemas.openxmlformats.org/officeDocument/2006/relationships" id="262" r:id="R167118bd5ea044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e47e498df4b05" /><Relationship Type="http://schemas.openxmlformats.org/officeDocument/2006/relationships/slide" Target="/ppt/slides/slide1.xml" Id="Rffb8ab36d8c6455b" /><Relationship Type="http://schemas.openxmlformats.org/officeDocument/2006/relationships/slide" Target="/ppt/slides/slide2.xml" Id="R5ad78da4d2fb47b9" /><Relationship Type="http://schemas.openxmlformats.org/officeDocument/2006/relationships/slide" Target="/ppt/slides/slide3.xml" Id="R413830f481b54e6a" /><Relationship Type="http://schemas.openxmlformats.org/officeDocument/2006/relationships/slide" Target="/ppt/slides/slide4.xml" Id="Rc01d131c1ac34c84" /><Relationship Type="http://schemas.openxmlformats.org/officeDocument/2006/relationships/slide" Target="/ppt/slides/slide5.xml" Id="R778f49d53e994cd3" /><Relationship Type="http://schemas.openxmlformats.org/officeDocument/2006/relationships/slide" Target="/ppt/slides/slide6.xml" Id="Rffb2e2f73598474e" /><Relationship Type="http://schemas.openxmlformats.org/officeDocument/2006/relationships/slide" Target="/ppt/slides/slide7.xml" Id="R167118bd5ea044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a4f1ae2de4b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ec7a903f847e2" /><Relationship Type="http://schemas.openxmlformats.org/officeDocument/2006/relationships/theme" Target="/ppt/slideMasters/theme/theme1.xml" Id="R24e1d6965d3e4d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cec7a903f847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f0ec5ebed46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cbee8310b44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5c41788f04f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8a646302349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36e2d52084b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8df122f984e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3185f0da447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CA2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CA2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CA2 HOLDING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CA2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CA2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CA2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198 895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CA2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SIGNEBØEN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CA2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Linneaveien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3154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925 539 880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CA2 HOLDING AS</a:t>
            </a:r>
          </a:p>
        </p:txBody>
      </p:sp>
    </p:spTree>
  </p:cSld>
  <p:clrMapOvr>
    <a:masterClrMapping xmlns:a="http://schemas.openxmlformats.org/drawingml/2006/main"/>
  </p:clrMapOvr>
</p:sld>
</file>