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639cf9d64e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5ec52de214cc2"/>
  </p:sldMasterIdLst>
  <p:sldIdLst>
    <p:sldId xmlns:r="http://schemas.openxmlformats.org/officeDocument/2006/relationships" id="256" r:id="R93a0d6ed51294898"/>
    <p:sldId xmlns:r="http://schemas.openxmlformats.org/officeDocument/2006/relationships" id="257" r:id="R8ce8076ab1f34bdd"/>
    <p:sldId xmlns:r="http://schemas.openxmlformats.org/officeDocument/2006/relationships" id="258" r:id="R23078ff221914464"/>
    <p:sldId xmlns:r="http://schemas.openxmlformats.org/officeDocument/2006/relationships" id="259" r:id="R896f9a33cdd248d0"/>
    <p:sldId xmlns:r="http://schemas.openxmlformats.org/officeDocument/2006/relationships" id="260" r:id="Rda760a3976a4410e"/>
    <p:sldId xmlns:r="http://schemas.openxmlformats.org/officeDocument/2006/relationships" id="261" r:id="Rd193291d711f4fff"/>
    <p:sldId xmlns:r="http://schemas.openxmlformats.org/officeDocument/2006/relationships" id="262" r:id="R89a501cc1ef0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5ec52de214cc2" /><Relationship Type="http://schemas.openxmlformats.org/officeDocument/2006/relationships/slide" Target="/ppt/slides/slide1.xml" Id="R93a0d6ed51294898" /><Relationship Type="http://schemas.openxmlformats.org/officeDocument/2006/relationships/slide" Target="/ppt/slides/slide2.xml" Id="R8ce8076ab1f34bdd" /><Relationship Type="http://schemas.openxmlformats.org/officeDocument/2006/relationships/slide" Target="/ppt/slides/slide3.xml" Id="R23078ff221914464" /><Relationship Type="http://schemas.openxmlformats.org/officeDocument/2006/relationships/slide" Target="/ppt/slides/slide4.xml" Id="R896f9a33cdd248d0" /><Relationship Type="http://schemas.openxmlformats.org/officeDocument/2006/relationships/slide" Target="/ppt/slides/slide5.xml" Id="Rda760a3976a4410e" /><Relationship Type="http://schemas.openxmlformats.org/officeDocument/2006/relationships/slide" Target="/ppt/slides/slide6.xml" Id="Rd193291d711f4fff" /><Relationship Type="http://schemas.openxmlformats.org/officeDocument/2006/relationships/slide" Target="/ppt/slides/slide7.xml" Id="R89a501cc1ef0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b61b0938f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fcb48ae5446d9" /><Relationship Type="http://schemas.openxmlformats.org/officeDocument/2006/relationships/theme" Target="/ppt/slideMasters/theme/theme1.xml" Id="R987271426e30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fcb48ae54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0318331c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30ea6490348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423b80a3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9a53e1136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ffdf6b0024d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19c845ec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c46019574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TRAKTORHOLDING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TRAKTORHOLDING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19 762 678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41 882 097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66 448 029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 AGRI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IMMI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CABALLO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GTI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