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b0a1ca55ac41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fb9e6b06784ec3"/>
  </p:sldMasterIdLst>
  <p:sldIdLst>
    <p:sldId xmlns:r="http://schemas.openxmlformats.org/officeDocument/2006/relationships" id="256" r:id="R20a244cce4c747f0"/>
    <p:sldId xmlns:r="http://schemas.openxmlformats.org/officeDocument/2006/relationships" id="257" r:id="R32b16046b1a5418b"/>
    <p:sldId xmlns:r="http://schemas.openxmlformats.org/officeDocument/2006/relationships" id="258" r:id="Re5932da5a24e447f"/>
    <p:sldId xmlns:r="http://schemas.openxmlformats.org/officeDocument/2006/relationships" id="259" r:id="Rf05689039bff4c9c"/>
    <p:sldId xmlns:r="http://schemas.openxmlformats.org/officeDocument/2006/relationships" id="260" r:id="Rd356230b3bad47a0"/>
    <p:sldId xmlns:r="http://schemas.openxmlformats.org/officeDocument/2006/relationships" id="261" r:id="R1fa6673358894d41"/>
    <p:sldId xmlns:r="http://schemas.openxmlformats.org/officeDocument/2006/relationships" id="262" r:id="R5acccdd9098a4d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fb9e6b06784ec3" /><Relationship Type="http://schemas.openxmlformats.org/officeDocument/2006/relationships/slide" Target="/ppt/slides/slide1.xml" Id="R20a244cce4c747f0" /><Relationship Type="http://schemas.openxmlformats.org/officeDocument/2006/relationships/slide" Target="/ppt/slides/slide2.xml" Id="R32b16046b1a5418b" /><Relationship Type="http://schemas.openxmlformats.org/officeDocument/2006/relationships/slide" Target="/ppt/slides/slide3.xml" Id="Re5932da5a24e447f" /><Relationship Type="http://schemas.openxmlformats.org/officeDocument/2006/relationships/slide" Target="/ppt/slides/slide4.xml" Id="Rf05689039bff4c9c" /><Relationship Type="http://schemas.openxmlformats.org/officeDocument/2006/relationships/slide" Target="/ppt/slides/slide5.xml" Id="Rd356230b3bad47a0" /><Relationship Type="http://schemas.openxmlformats.org/officeDocument/2006/relationships/slide" Target="/ppt/slides/slide6.xml" Id="R1fa6673358894d41" /><Relationship Type="http://schemas.openxmlformats.org/officeDocument/2006/relationships/slide" Target="/ppt/slides/slide7.xml" Id="R5acccdd9098a4d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7d742f1ba49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119569bf44d91" /><Relationship Type="http://schemas.openxmlformats.org/officeDocument/2006/relationships/theme" Target="/ppt/slideMasters/theme/theme1.xml" Id="R4e974419ece946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7119569bf44d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d32c5338a4d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b833b4e2b41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b26727ce84a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21b0709c347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67159d38f48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1a73cda924c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da079ba9c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MORITSGÅRD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MORITSGÅRD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MORITSGÅRD HOLDING AS ble etablert [år] og holder til i Sandane.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MORITSGÅRD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MORITSGÅRD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MORITSGÅRD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929 135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5 074 220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5 196 421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MORITSGÅRD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MORITSGÅRD NILS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MORITSGÅRD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Nils Egil Moritsgård, Søråsen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6823 Sandane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925 537 152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MORITSGÅRD HOLDING AS</a:t>
            </a:r>
          </a:p>
        </p:txBody>
      </p:sp>
    </p:spTree>
  </p:cSld>
  <p:clrMapOvr>
    <a:masterClrMapping xmlns:a="http://schemas.openxmlformats.org/drawingml/2006/main"/>
  </p:clrMapOvr>
</p:sld>
</file>