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629ef05d3b4b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5cb3abf361471b"/>
  </p:sldMasterIdLst>
  <p:sldIdLst>
    <p:sldId xmlns:r="http://schemas.openxmlformats.org/officeDocument/2006/relationships" id="256" r:id="R6b14b2c2fa954f1e"/>
    <p:sldId xmlns:r="http://schemas.openxmlformats.org/officeDocument/2006/relationships" id="257" r:id="Rbccb105793e14b9b"/>
    <p:sldId xmlns:r="http://schemas.openxmlformats.org/officeDocument/2006/relationships" id="258" r:id="Rb03f8515ff7f4f3a"/>
    <p:sldId xmlns:r="http://schemas.openxmlformats.org/officeDocument/2006/relationships" id="259" r:id="R37c72fe59bd542c3"/>
    <p:sldId xmlns:r="http://schemas.openxmlformats.org/officeDocument/2006/relationships" id="260" r:id="R293a5f3a97a74e87"/>
    <p:sldId xmlns:r="http://schemas.openxmlformats.org/officeDocument/2006/relationships" id="261" r:id="Ra26c014811f240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cb3abf361471b" /><Relationship Type="http://schemas.openxmlformats.org/officeDocument/2006/relationships/slide" Target="/ppt/slides/slide1.xml" Id="R6b14b2c2fa954f1e" /><Relationship Type="http://schemas.openxmlformats.org/officeDocument/2006/relationships/slide" Target="/ppt/slides/slide2.xml" Id="Rbccb105793e14b9b" /><Relationship Type="http://schemas.openxmlformats.org/officeDocument/2006/relationships/slide" Target="/ppt/slides/slide3.xml" Id="Rb03f8515ff7f4f3a" /><Relationship Type="http://schemas.openxmlformats.org/officeDocument/2006/relationships/slide" Target="/ppt/slides/slide4.xml" Id="R37c72fe59bd542c3" /><Relationship Type="http://schemas.openxmlformats.org/officeDocument/2006/relationships/slide" Target="/ppt/slides/slide5.xml" Id="R293a5f3a97a74e87" /><Relationship Type="http://schemas.openxmlformats.org/officeDocument/2006/relationships/slide" Target="/ppt/slides/slide6.xml" Id="Ra26c014811f240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ca1ac6c1b4c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195a6bf484ef6" /><Relationship Type="http://schemas.openxmlformats.org/officeDocument/2006/relationships/theme" Target="/ppt/slideMasters/theme/theme1.xml" Id="R1a42fc41a9da41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d195a6bf484e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6978cf96b45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a72815c0b48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403cacd8e4f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357dc03574c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dcd76299e4d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79392f9b141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STORVIK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STORVIK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STORVIK HOLDING AS ble etablert [år] og holder til i Lyngstad.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STORVIK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STORVIK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STORVIK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STRAND STORVIK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STORVIK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6493 Lyngstad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925 535 346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STORVIK HOLDING AS</a:t>
            </a:r>
          </a:p>
        </p:txBody>
      </p:sp>
    </p:spTree>
  </p:cSld>
  <p:clrMapOvr>
    <a:masterClrMapping xmlns:a="http://schemas.openxmlformats.org/drawingml/2006/main"/>
  </p:clrMapOvr>
</p:sld>
</file>