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da75c930e4b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cfb7721484f3b"/>
  </p:sldMasterIdLst>
  <p:sldIdLst>
    <p:sldId xmlns:r="http://schemas.openxmlformats.org/officeDocument/2006/relationships" id="256" r:id="Rc1c7870e53b04661"/>
    <p:sldId xmlns:r="http://schemas.openxmlformats.org/officeDocument/2006/relationships" id="257" r:id="R67393b16033a4f3e"/>
    <p:sldId xmlns:r="http://schemas.openxmlformats.org/officeDocument/2006/relationships" id="258" r:id="R6c9876f39189468a"/>
    <p:sldId xmlns:r="http://schemas.openxmlformats.org/officeDocument/2006/relationships" id="259" r:id="Ra0729795fe394033"/>
    <p:sldId xmlns:r="http://schemas.openxmlformats.org/officeDocument/2006/relationships" id="260" r:id="R562da6b5d2a6481d"/>
    <p:sldId xmlns:r="http://schemas.openxmlformats.org/officeDocument/2006/relationships" id="261" r:id="Rf53ce66c36db4a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cfb7721484f3b" /><Relationship Type="http://schemas.openxmlformats.org/officeDocument/2006/relationships/slide" Target="/ppt/slides/slide1.xml" Id="Rc1c7870e53b04661" /><Relationship Type="http://schemas.openxmlformats.org/officeDocument/2006/relationships/slide" Target="/ppt/slides/slide2.xml" Id="R67393b16033a4f3e" /><Relationship Type="http://schemas.openxmlformats.org/officeDocument/2006/relationships/slide" Target="/ppt/slides/slide3.xml" Id="R6c9876f39189468a" /><Relationship Type="http://schemas.openxmlformats.org/officeDocument/2006/relationships/slide" Target="/ppt/slides/slide4.xml" Id="Ra0729795fe394033" /><Relationship Type="http://schemas.openxmlformats.org/officeDocument/2006/relationships/slide" Target="/ppt/slides/slide5.xml" Id="R562da6b5d2a6481d" /><Relationship Type="http://schemas.openxmlformats.org/officeDocument/2006/relationships/slide" Target="/ppt/slides/slide6.xml" Id="Rf53ce66c36db4a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ab015463c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5b568fe9f4bfa" /><Relationship Type="http://schemas.openxmlformats.org/officeDocument/2006/relationships/theme" Target="/ppt/slideMasters/theme/theme1.xml" Id="R8fb72b56c72645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75b568fe9f4b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8dd6c9bc644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8a43b11ef43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521a3811b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3985e21f9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18069c8d747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26a568902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MADSEN &amp; KNUTSEN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KNUTSEN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&amp; KNUTSEN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KNUTSEN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KNUTSEN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KNUTSEN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KNUTSEN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925 535 265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MADSEN &amp; KNUTSEN BYGG AS</a:t>
            </a:r>
          </a:p>
        </p:txBody>
      </p:sp>
    </p:spTree>
  </p:cSld>
  <p:clrMapOvr>
    <a:masterClrMapping xmlns:a="http://schemas.openxmlformats.org/drawingml/2006/main"/>
  </p:clrMapOvr>
</p:sld>
</file>