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76c80a75ca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03a4ef06b4190"/>
  </p:sldMasterIdLst>
  <p:sldIdLst>
    <p:sldId xmlns:r="http://schemas.openxmlformats.org/officeDocument/2006/relationships" id="256" r:id="R577e19dcbe5e4489"/>
    <p:sldId xmlns:r="http://schemas.openxmlformats.org/officeDocument/2006/relationships" id="257" r:id="R000ab100af444591"/>
    <p:sldId xmlns:r="http://schemas.openxmlformats.org/officeDocument/2006/relationships" id="258" r:id="Rb19342ad9bd04571"/>
    <p:sldId xmlns:r="http://schemas.openxmlformats.org/officeDocument/2006/relationships" id="259" r:id="Rfb67718139984f82"/>
    <p:sldId xmlns:r="http://schemas.openxmlformats.org/officeDocument/2006/relationships" id="260" r:id="R0525ae4c0d1246cd"/>
    <p:sldId xmlns:r="http://schemas.openxmlformats.org/officeDocument/2006/relationships" id="261" r:id="R32ea5922b9c240a9"/>
    <p:sldId xmlns:r="http://schemas.openxmlformats.org/officeDocument/2006/relationships" id="262" r:id="Rc647f0e03071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03a4ef06b4190" /><Relationship Type="http://schemas.openxmlformats.org/officeDocument/2006/relationships/slide" Target="/ppt/slides/slide1.xml" Id="R577e19dcbe5e4489" /><Relationship Type="http://schemas.openxmlformats.org/officeDocument/2006/relationships/slide" Target="/ppt/slides/slide2.xml" Id="R000ab100af444591" /><Relationship Type="http://schemas.openxmlformats.org/officeDocument/2006/relationships/slide" Target="/ppt/slides/slide3.xml" Id="Rb19342ad9bd04571" /><Relationship Type="http://schemas.openxmlformats.org/officeDocument/2006/relationships/slide" Target="/ppt/slides/slide4.xml" Id="Rfb67718139984f82" /><Relationship Type="http://schemas.openxmlformats.org/officeDocument/2006/relationships/slide" Target="/ppt/slides/slide5.xml" Id="R0525ae4c0d1246cd" /><Relationship Type="http://schemas.openxmlformats.org/officeDocument/2006/relationships/slide" Target="/ppt/slides/slide6.xml" Id="R32ea5922b9c240a9" /><Relationship Type="http://schemas.openxmlformats.org/officeDocument/2006/relationships/slide" Target="/ppt/slides/slide7.xml" Id="Rc647f0e03071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2e65b52e4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d6d452ea448b9" /><Relationship Type="http://schemas.openxmlformats.org/officeDocument/2006/relationships/theme" Target="/ppt/slideMasters/theme/theme1.xml" Id="Rda22ce93d6ff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d6d452ea4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61d02a01f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baf96c4c2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6f6c2d3e146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0592823a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f9784e621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d420bca804c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1f5a9bd4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KONGSBERG BLOMSTER OG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KONGSBERG BLOMSTER OG HAGE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9 872 047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−397 209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1 430 008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BAKKEN AS  –  61,0 %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KRISTIN  –  39,0 %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Sandsværveien 217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3615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925 534 730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BLOMSTER OG HAGE AS</a:t>
            </a:r>
          </a:p>
        </p:txBody>
      </p:sp>
    </p:spTree>
  </p:cSld>
  <p:clrMapOvr>
    <a:masterClrMapping xmlns:a="http://schemas.openxmlformats.org/drawingml/2006/main"/>
  </p:clrMapOvr>
</p:sld>
</file>