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a5ebd463e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7d992ef424c32"/>
  </p:sldMasterIdLst>
  <p:sldIdLst>
    <p:sldId xmlns:r="http://schemas.openxmlformats.org/officeDocument/2006/relationships" id="256" r:id="R3d00e603695d49c6"/>
    <p:sldId xmlns:r="http://schemas.openxmlformats.org/officeDocument/2006/relationships" id="257" r:id="R7d943eb47fc84cfd"/>
    <p:sldId xmlns:r="http://schemas.openxmlformats.org/officeDocument/2006/relationships" id="258" r:id="R305c238f54eb4e8f"/>
    <p:sldId xmlns:r="http://schemas.openxmlformats.org/officeDocument/2006/relationships" id="259" r:id="Re002b6252c134a0d"/>
    <p:sldId xmlns:r="http://schemas.openxmlformats.org/officeDocument/2006/relationships" id="260" r:id="R616d75233e6b4556"/>
    <p:sldId xmlns:r="http://schemas.openxmlformats.org/officeDocument/2006/relationships" id="261" r:id="R1e0e65b173bf4e63"/>
    <p:sldId xmlns:r="http://schemas.openxmlformats.org/officeDocument/2006/relationships" id="262" r:id="R458b2107eed84c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7d992ef424c32" /><Relationship Type="http://schemas.openxmlformats.org/officeDocument/2006/relationships/slide" Target="/ppt/slides/slide1.xml" Id="R3d00e603695d49c6" /><Relationship Type="http://schemas.openxmlformats.org/officeDocument/2006/relationships/slide" Target="/ppt/slides/slide2.xml" Id="R7d943eb47fc84cfd" /><Relationship Type="http://schemas.openxmlformats.org/officeDocument/2006/relationships/slide" Target="/ppt/slides/slide3.xml" Id="R305c238f54eb4e8f" /><Relationship Type="http://schemas.openxmlformats.org/officeDocument/2006/relationships/slide" Target="/ppt/slides/slide4.xml" Id="Re002b6252c134a0d" /><Relationship Type="http://schemas.openxmlformats.org/officeDocument/2006/relationships/slide" Target="/ppt/slides/slide5.xml" Id="R616d75233e6b4556" /><Relationship Type="http://schemas.openxmlformats.org/officeDocument/2006/relationships/slide" Target="/ppt/slides/slide6.xml" Id="R1e0e65b173bf4e63" /><Relationship Type="http://schemas.openxmlformats.org/officeDocument/2006/relationships/slide" Target="/ppt/slides/slide7.xml" Id="R458b2107eed84c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099dc8fc04a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78ddf8ff34864" /><Relationship Type="http://schemas.openxmlformats.org/officeDocument/2006/relationships/theme" Target="/ppt/slideMasters/theme/theme1.xml" Id="R794cb148d2454f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78ddf8ff3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08c768fc74c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f18c1004345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5164b3c5d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acdbc67764e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ef26ddf27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3cbfb178b47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3c8d9669a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BJELLAND CAPITAL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CAPITAL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CAPITAL 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CAPITAL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CAPITAL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CAPITAL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6 364 663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−379 420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402 243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CAPITAL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CAPITAL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1440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925 529 362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CAPITAL I AS</a:t>
            </a:r>
          </a:p>
        </p:txBody>
      </p:sp>
    </p:spTree>
  </p:cSld>
  <p:clrMapOvr>
    <a:masterClrMapping xmlns:a="http://schemas.openxmlformats.org/drawingml/2006/main"/>
  </p:clrMapOvr>
</p:sld>
</file>