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522547af0e49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54d0e1a9fb45d8"/>
  </p:sldMasterIdLst>
  <p:sldIdLst>
    <p:sldId xmlns:r="http://schemas.openxmlformats.org/officeDocument/2006/relationships" id="256" r:id="Rf1c711bf8b164fd0"/>
    <p:sldId xmlns:r="http://schemas.openxmlformats.org/officeDocument/2006/relationships" id="257" r:id="R6912a9f27961423a"/>
    <p:sldId xmlns:r="http://schemas.openxmlformats.org/officeDocument/2006/relationships" id="258" r:id="R39395af5e19642c3"/>
    <p:sldId xmlns:r="http://schemas.openxmlformats.org/officeDocument/2006/relationships" id="259" r:id="R254e96a0ebeb4367"/>
    <p:sldId xmlns:r="http://schemas.openxmlformats.org/officeDocument/2006/relationships" id="260" r:id="Rab42927bb9974a44"/>
    <p:sldId xmlns:r="http://schemas.openxmlformats.org/officeDocument/2006/relationships" id="261" r:id="Rc1b71d4bacad4a29"/>
    <p:sldId xmlns:r="http://schemas.openxmlformats.org/officeDocument/2006/relationships" id="262" r:id="R1b60c6e23c084f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54d0e1a9fb45d8" /><Relationship Type="http://schemas.openxmlformats.org/officeDocument/2006/relationships/slide" Target="/ppt/slides/slide1.xml" Id="Rf1c711bf8b164fd0" /><Relationship Type="http://schemas.openxmlformats.org/officeDocument/2006/relationships/slide" Target="/ppt/slides/slide2.xml" Id="R6912a9f27961423a" /><Relationship Type="http://schemas.openxmlformats.org/officeDocument/2006/relationships/slide" Target="/ppt/slides/slide3.xml" Id="R39395af5e19642c3" /><Relationship Type="http://schemas.openxmlformats.org/officeDocument/2006/relationships/slide" Target="/ppt/slides/slide4.xml" Id="R254e96a0ebeb4367" /><Relationship Type="http://schemas.openxmlformats.org/officeDocument/2006/relationships/slide" Target="/ppt/slides/slide5.xml" Id="Rab42927bb9974a44" /><Relationship Type="http://schemas.openxmlformats.org/officeDocument/2006/relationships/slide" Target="/ppt/slides/slide6.xml" Id="Rc1b71d4bacad4a29" /><Relationship Type="http://schemas.openxmlformats.org/officeDocument/2006/relationships/slide" Target="/ppt/slides/slide7.xml" Id="R1b60c6e23c084f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6a5ff3706843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e52461226498a" /><Relationship Type="http://schemas.openxmlformats.org/officeDocument/2006/relationships/theme" Target="/ppt/slideMasters/theme/theme1.xml" Id="Re2b59322e94e4e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4e5246122649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555caa96346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c016cf73f40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420be70d14b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df623fdae43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5a834c1784f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d5c873da243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c564a990049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DJ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2026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KAUR JASBIR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SINGH DAVINDER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925 528 455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 EIENDOM AS</a:t>
            </a:r>
          </a:p>
        </p:txBody>
      </p:sp>
    </p:spTree>
  </p:cSld>
  <p:clrMapOvr>
    <a:masterClrMapping xmlns:a="http://schemas.openxmlformats.org/drawingml/2006/main"/>
  </p:clrMapOvr>
</p:sld>
</file>