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0348a8029949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d08397f94243e7"/>
  </p:sldMasterIdLst>
  <p:sldIdLst>
    <p:sldId xmlns:r="http://schemas.openxmlformats.org/officeDocument/2006/relationships" id="256" r:id="R78744241c7814c7c"/>
    <p:sldId xmlns:r="http://schemas.openxmlformats.org/officeDocument/2006/relationships" id="257" r:id="R605412fd130340ea"/>
    <p:sldId xmlns:r="http://schemas.openxmlformats.org/officeDocument/2006/relationships" id="258" r:id="Rb6dd39b74c1b4e71"/>
    <p:sldId xmlns:r="http://schemas.openxmlformats.org/officeDocument/2006/relationships" id="259" r:id="R73818f38ede04521"/>
    <p:sldId xmlns:r="http://schemas.openxmlformats.org/officeDocument/2006/relationships" id="260" r:id="Ra4e0e048308141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d08397f94243e7" /><Relationship Type="http://schemas.openxmlformats.org/officeDocument/2006/relationships/slide" Target="/ppt/slides/slide1.xml" Id="R78744241c7814c7c" /><Relationship Type="http://schemas.openxmlformats.org/officeDocument/2006/relationships/slide" Target="/ppt/slides/slide2.xml" Id="R605412fd130340ea" /><Relationship Type="http://schemas.openxmlformats.org/officeDocument/2006/relationships/slide" Target="/ppt/slides/slide3.xml" Id="Rb6dd39b74c1b4e71" /><Relationship Type="http://schemas.openxmlformats.org/officeDocument/2006/relationships/slide" Target="/ppt/slides/slide4.xml" Id="R73818f38ede04521" /><Relationship Type="http://schemas.openxmlformats.org/officeDocument/2006/relationships/slide" Target="/ppt/slides/slide5.xml" Id="Ra4e0e048308141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ac4a40bff047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fa26616dde4e60" /><Relationship Type="http://schemas.openxmlformats.org/officeDocument/2006/relationships/theme" Target="/ppt/slideMasters/theme/theme1.xml" Id="Rd776ae8c1f2841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fa26616dde4e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744f46b9a943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d1074725fe47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36825af90849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d555f444c043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992fcce5e843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 SNEKKER GABRIELAITIS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 SNEKKER GABRIELAITIS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 SNEKKER GABRIELAITIS ble etablert [år] og holder til i Sjøvegan.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 SNEKKER GABRIELAITIS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 SNEKKER GABRIELAITIS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 SNEKKER GABRIELAITIS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Kongsveien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9350 Sjøvegan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925 528 269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 SNEKKER GABRIELAITIS</a:t>
            </a:r>
          </a:p>
        </p:txBody>
      </p:sp>
    </p:spTree>
  </p:cSld>
  <p:clrMapOvr>
    <a:masterClrMapping xmlns:a="http://schemas.openxmlformats.org/drawingml/2006/main"/>
  </p:clrMapOvr>
</p:sld>
</file>