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eb0e02f55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501e4c1f2421c"/>
  </p:sldMasterIdLst>
  <p:sldIdLst>
    <p:sldId xmlns:r="http://schemas.openxmlformats.org/officeDocument/2006/relationships" id="256" r:id="R9120b4a91c614f9a"/>
    <p:sldId xmlns:r="http://schemas.openxmlformats.org/officeDocument/2006/relationships" id="257" r:id="R4e9417a848884ce9"/>
    <p:sldId xmlns:r="http://schemas.openxmlformats.org/officeDocument/2006/relationships" id="258" r:id="R6e784dc357e7474c"/>
    <p:sldId xmlns:r="http://schemas.openxmlformats.org/officeDocument/2006/relationships" id="259" r:id="R137377c1d1fa48a2"/>
    <p:sldId xmlns:r="http://schemas.openxmlformats.org/officeDocument/2006/relationships" id="260" r:id="Rb2050b8bf17b43e5"/>
    <p:sldId xmlns:r="http://schemas.openxmlformats.org/officeDocument/2006/relationships" id="261" r:id="R9832a37895064049"/>
    <p:sldId xmlns:r="http://schemas.openxmlformats.org/officeDocument/2006/relationships" id="262" r:id="R368eac284fc6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501e4c1f2421c" /><Relationship Type="http://schemas.openxmlformats.org/officeDocument/2006/relationships/slide" Target="/ppt/slides/slide1.xml" Id="R9120b4a91c614f9a" /><Relationship Type="http://schemas.openxmlformats.org/officeDocument/2006/relationships/slide" Target="/ppt/slides/slide2.xml" Id="R4e9417a848884ce9" /><Relationship Type="http://schemas.openxmlformats.org/officeDocument/2006/relationships/slide" Target="/ppt/slides/slide3.xml" Id="R6e784dc357e7474c" /><Relationship Type="http://schemas.openxmlformats.org/officeDocument/2006/relationships/slide" Target="/ppt/slides/slide4.xml" Id="R137377c1d1fa48a2" /><Relationship Type="http://schemas.openxmlformats.org/officeDocument/2006/relationships/slide" Target="/ppt/slides/slide5.xml" Id="Rb2050b8bf17b43e5" /><Relationship Type="http://schemas.openxmlformats.org/officeDocument/2006/relationships/slide" Target="/ppt/slides/slide6.xml" Id="R9832a37895064049" /><Relationship Type="http://schemas.openxmlformats.org/officeDocument/2006/relationships/slide" Target="/ppt/slides/slide7.xml" Id="R368eac284fc6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cc8188fc6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89cd60574b16" /><Relationship Type="http://schemas.openxmlformats.org/officeDocument/2006/relationships/theme" Target="/ppt/slideMasters/theme/theme1.xml" Id="R8395e3f9f9864b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7389cd60574b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938bacf2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6973e8e6d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95d104847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24c665d8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d7e6cb69b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78a77558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30c3081cb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JOSTEIN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 HANSEN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272 613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Rasmussensvei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925 528 080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HANSEN AS</a:t>
            </a:r>
          </a:p>
        </p:txBody>
      </p:sp>
    </p:spTree>
  </p:cSld>
  <p:clrMapOvr>
    <a:masterClrMapping xmlns:a="http://schemas.openxmlformats.org/drawingml/2006/main"/>
  </p:clrMapOvr>
</p:sld>
</file>