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94c298cd14b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619194c064bf4"/>
  </p:sldMasterIdLst>
  <p:sldIdLst>
    <p:sldId xmlns:r="http://schemas.openxmlformats.org/officeDocument/2006/relationships" id="256" r:id="R774ce300e34e47b2"/>
    <p:sldId xmlns:r="http://schemas.openxmlformats.org/officeDocument/2006/relationships" id="257" r:id="Rb17407cbfa304a63"/>
    <p:sldId xmlns:r="http://schemas.openxmlformats.org/officeDocument/2006/relationships" id="258" r:id="R82d2bbac6b0c4e6b"/>
    <p:sldId xmlns:r="http://schemas.openxmlformats.org/officeDocument/2006/relationships" id="259" r:id="R84614494533144f6"/>
    <p:sldId xmlns:r="http://schemas.openxmlformats.org/officeDocument/2006/relationships" id="260" r:id="R9a97d53ef66f4a72"/>
    <p:sldId xmlns:r="http://schemas.openxmlformats.org/officeDocument/2006/relationships" id="261" r:id="Rebd122a5fb734eb8"/>
    <p:sldId xmlns:r="http://schemas.openxmlformats.org/officeDocument/2006/relationships" id="262" r:id="R573f35f95150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619194c064bf4" /><Relationship Type="http://schemas.openxmlformats.org/officeDocument/2006/relationships/slide" Target="/ppt/slides/slide1.xml" Id="R774ce300e34e47b2" /><Relationship Type="http://schemas.openxmlformats.org/officeDocument/2006/relationships/slide" Target="/ppt/slides/slide2.xml" Id="Rb17407cbfa304a63" /><Relationship Type="http://schemas.openxmlformats.org/officeDocument/2006/relationships/slide" Target="/ppt/slides/slide3.xml" Id="R82d2bbac6b0c4e6b" /><Relationship Type="http://schemas.openxmlformats.org/officeDocument/2006/relationships/slide" Target="/ppt/slides/slide4.xml" Id="R84614494533144f6" /><Relationship Type="http://schemas.openxmlformats.org/officeDocument/2006/relationships/slide" Target="/ppt/slides/slide5.xml" Id="R9a97d53ef66f4a72" /><Relationship Type="http://schemas.openxmlformats.org/officeDocument/2006/relationships/slide" Target="/ppt/slides/slide6.xml" Id="Rebd122a5fb734eb8" /><Relationship Type="http://schemas.openxmlformats.org/officeDocument/2006/relationships/slide" Target="/ppt/slides/slide7.xml" Id="R573f35f95150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fa590da09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84d242758402a" /><Relationship Type="http://schemas.openxmlformats.org/officeDocument/2006/relationships/theme" Target="/ppt/slideMasters/theme/theme1.xml" Id="R5a9f6ccaf06f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84d242758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984c118b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7caf91ea642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850f40e6a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b584814ff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c169c578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0ffab941c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b73895fb5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M.GULSTAD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M.GULSTAD HOLDING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GULSTAD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Gulstad Andersen, Gulbringa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M.GULSTAD HOLDING AS</a:t>
            </a:r>
          </a:p>
        </p:txBody>
      </p:sp>
    </p:spTree>
  </p:cSld>
  <p:clrMapOvr>
    <a:masterClrMapping xmlns:a="http://schemas.openxmlformats.org/drawingml/2006/main"/>
  </p:clrMapOvr>
</p:sld>
</file>