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95f838d7644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a271242b6141e7"/>
  </p:sldMasterIdLst>
  <p:sldIdLst>
    <p:sldId xmlns:r="http://schemas.openxmlformats.org/officeDocument/2006/relationships" id="256" r:id="Rb3b6b547bfc84690"/>
    <p:sldId xmlns:r="http://schemas.openxmlformats.org/officeDocument/2006/relationships" id="257" r:id="R4e523a8a741a4b19"/>
    <p:sldId xmlns:r="http://schemas.openxmlformats.org/officeDocument/2006/relationships" id="258" r:id="R89246e3adb864282"/>
    <p:sldId xmlns:r="http://schemas.openxmlformats.org/officeDocument/2006/relationships" id="259" r:id="R35ee5eeb5eef469e"/>
    <p:sldId xmlns:r="http://schemas.openxmlformats.org/officeDocument/2006/relationships" id="260" r:id="Re1fd9d0ca66a4d45"/>
    <p:sldId xmlns:r="http://schemas.openxmlformats.org/officeDocument/2006/relationships" id="261" r:id="R968e6b665e4446d0"/>
    <p:sldId xmlns:r="http://schemas.openxmlformats.org/officeDocument/2006/relationships" id="262" r:id="Ra26be7fd02264f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271242b6141e7" /><Relationship Type="http://schemas.openxmlformats.org/officeDocument/2006/relationships/slide" Target="/ppt/slides/slide1.xml" Id="Rb3b6b547bfc84690" /><Relationship Type="http://schemas.openxmlformats.org/officeDocument/2006/relationships/slide" Target="/ppt/slides/slide2.xml" Id="R4e523a8a741a4b19" /><Relationship Type="http://schemas.openxmlformats.org/officeDocument/2006/relationships/slide" Target="/ppt/slides/slide3.xml" Id="R89246e3adb864282" /><Relationship Type="http://schemas.openxmlformats.org/officeDocument/2006/relationships/slide" Target="/ppt/slides/slide4.xml" Id="R35ee5eeb5eef469e" /><Relationship Type="http://schemas.openxmlformats.org/officeDocument/2006/relationships/slide" Target="/ppt/slides/slide5.xml" Id="Re1fd9d0ca66a4d45" /><Relationship Type="http://schemas.openxmlformats.org/officeDocument/2006/relationships/slide" Target="/ppt/slides/slide6.xml" Id="R968e6b665e4446d0" /><Relationship Type="http://schemas.openxmlformats.org/officeDocument/2006/relationships/slide" Target="/ppt/slides/slide7.xml" Id="Ra26be7fd02264f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a8814e088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0a8afea344cd6" /><Relationship Type="http://schemas.openxmlformats.org/officeDocument/2006/relationships/theme" Target="/ppt/slideMasters/theme/theme1.xml" Id="R2b3bae70100b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00a8afea34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11e19d022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1a41ffbd449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375ff86d644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19433aad146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d75d36daa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e86b5e56646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e13372362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INCUBATE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INCUBATE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INCUBATE AS ble etablert [år] og holder til i Raudeberg.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INCUBATE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INCUBATE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INCUBATE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5 064 743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5 066 602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INCUBATE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INCUBATE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Traneberglia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6710 Raudeberg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925 523 909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INCUBATE AS</a:t>
            </a:r>
          </a:p>
        </p:txBody>
      </p:sp>
    </p:spTree>
  </p:cSld>
  <p:clrMapOvr>
    <a:masterClrMapping xmlns:a="http://schemas.openxmlformats.org/drawingml/2006/main"/>
  </p:clrMapOvr>
</p:sld>
</file>