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8ffe27a57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e4076112b4467f"/>
  </p:sldMasterIdLst>
  <p:sldIdLst>
    <p:sldId xmlns:r="http://schemas.openxmlformats.org/officeDocument/2006/relationships" id="256" r:id="Re03af72b95244d45"/>
    <p:sldId xmlns:r="http://schemas.openxmlformats.org/officeDocument/2006/relationships" id="257" r:id="Rb395092296e2408d"/>
    <p:sldId xmlns:r="http://schemas.openxmlformats.org/officeDocument/2006/relationships" id="258" r:id="Rc1d576a6f7824982"/>
    <p:sldId xmlns:r="http://schemas.openxmlformats.org/officeDocument/2006/relationships" id="259" r:id="R2799b6bad27d43fd"/>
    <p:sldId xmlns:r="http://schemas.openxmlformats.org/officeDocument/2006/relationships" id="260" r:id="Rf9e57adc2c394a59"/>
    <p:sldId xmlns:r="http://schemas.openxmlformats.org/officeDocument/2006/relationships" id="261" r:id="R298da0b2108741df"/>
    <p:sldId xmlns:r="http://schemas.openxmlformats.org/officeDocument/2006/relationships" id="262" r:id="Rd8e800cf599648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4076112b4467f" /><Relationship Type="http://schemas.openxmlformats.org/officeDocument/2006/relationships/slide" Target="/ppt/slides/slide1.xml" Id="Re03af72b95244d45" /><Relationship Type="http://schemas.openxmlformats.org/officeDocument/2006/relationships/slide" Target="/ppt/slides/slide2.xml" Id="Rb395092296e2408d" /><Relationship Type="http://schemas.openxmlformats.org/officeDocument/2006/relationships/slide" Target="/ppt/slides/slide3.xml" Id="Rc1d576a6f7824982" /><Relationship Type="http://schemas.openxmlformats.org/officeDocument/2006/relationships/slide" Target="/ppt/slides/slide4.xml" Id="R2799b6bad27d43fd" /><Relationship Type="http://schemas.openxmlformats.org/officeDocument/2006/relationships/slide" Target="/ppt/slides/slide5.xml" Id="Rf9e57adc2c394a59" /><Relationship Type="http://schemas.openxmlformats.org/officeDocument/2006/relationships/slide" Target="/ppt/slides/slide6.xml" Id="R298da0b2108741df" /><Relationship Type="http://schemas.openxmlformats.org/officeDocument/2006/relationships/slide" Target="/ppt/slides/slide7.xml" Id="Rd8e800cf599648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383087def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1f53ebe41467f" /><Relationship Type="http://schemas.openxmlformats.org/officeDocument/2006/relationships/theme" Target="/ppt/slideMasters/theme/theme1.xml" Id="R97eff4af26fa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c1f53ebe4146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288781b4a4b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3ca761a8f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4898625d946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b88c91e7440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6f5de223841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84de980f448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389bbc3dd42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KONGTECH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KONGTECH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−323 946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50 742 950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135 193 631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SWISS LIFE REF NORDIC 2020 AS  –  96,5 %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ALBATROSS INVESTMENT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HIO XII AS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Swiss Life AM Business Mgt AS, 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925 518 786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KONGTECH AS</a:t>
            </a:r>
          </a:p>
        </p:txBody>
      </p:sp>
    </p:spTree>
  </p:cSld>
  <p:clrMapOvr>
    <a:masterClrMapping xmlns:a="http://schemas.openxmlformats.org/drawingml/2006/main"/>
  </p:clrMapOvr>
</p:sld>
</file>