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f45e9839d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b4523d113488c"/>
  </p:sldMasterIdLst>
  <p:sldIdLst>
    <p:sldId xmlns:r="http://schemas.openxmlformats.org/officeDocument/2006/relationships" id="256" r:id="R31916a3348de4a5a"/>
    <p:sldId xmlns:r="http://schemas.openxmlformats.org/officeDocument/2006/relationships" id="257" r:id="R936f005a1dae4bbc"/>
    <p:sldId xmlns:r="http://schemas.openxmlformats.org/officeDocument/2006/relationships" id="258" r:id="R7c5c765bca8d4854"/>
    <p:sldId xmlns:r="http://schemas.openxmlformats.org/officeDocument/2006/relationships" id="259" r:id="Rb44e9a06a6cc44ab"/>
    <p:sldId xmlns:r="http://schemas.openxmlformats.org/officeDocument/2006/relationships" id="260" r:id="Rd30727760a61495a"/>
    <p:sldId xmlns:r="http://schemas.openxmlformats.org/officeDocument/2006/relationships" id="261" r:id="R3a5319df6b6f4c53"/>
    <p:sldId xmlns:r="http://schemas.openxmlformats.org/officeDocument/2006/relationships" id="262" r:id="R1b88ff3c7dd4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b4523d113488c" /><Relationship Type="http://schemas.openxmlformats.org/officeDocument/2006/relationships/slide" Target="/ppt/slides/slide1.xml" Id="R31916a3348de4a5a" /><Relationship Type="http://schemas.openxmlformats.org/officeDocument/2006/relationships/slide" Target="/ppt/slides/slide2.xml" Id="R936f005a1dae4bbc" /><Relationship Type="http://schemas.openxmlformats.org/officeDocument/2006/relationships/slide" Target="/ppt/slides/slide3.xml" Id="R7c5c765bca8d4854" /><Relationship Type="http://schemas.openxmlformats.org/officeDocument/2006/relationships/slide" Target="/ppt/slides/slide4.xml" Id="Rb44e9a06a6cc44ab" /><Relationship Type="http://schemas.openxmlformats.org/officeDocument/2006/relationships/slide" Target="/ppt/slides/slide5.xml" Id="Rd30727760a61495a" /><Relationship Type="http://schemas.openxmlformats.org/officeDocument/2006/relationships/slide" Target="/ppt/slides/slide6.xml" Id="R3a5319df6b6f4c53" /><Relationship Type="http://schemas.openxmlformats.org/officeDocument/2006/relationships/slide" Target="/ppt/slides/slide7.xml" Id="R1b88ff3c7dd4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f7e2ff9bf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209cc2d64f8f" /><Relationship Type="http://schemas.openxmlformats.org/officeDocument/2006/relationships/theme" Target="/ppt/slideMasters/theme/theme1.xml" Id="R50cd2159bc33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4209cc2d6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7489bc97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6f87bb32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3636503d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06f692e66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cb0008536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9b594c51b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d4a595353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ABELSEN HOLDING AS ble etablert [år] og holder til i Strusshamn.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ABELSEN THOMAS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STENSLETTEN JANNE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Krokåsdalen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5302 Strusshamn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ABELSEN HOLDING AS</a:t>
            </a:r>
          </a:p>
        </p:txBody>
      </p:sp>
    </p:spTree>
  </p:cSld>
  <p:clrMapOvr>
    <a:masterClrMapping xmlns:a="http://schemas.openxmlformats.org/drawingml/2006/main"/>
  </p:clrMapOvr>
</p:sld>
</file>