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27e34d75d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ad6548f414049"/>
  </p:sldMasterIdLst>
  <p:sldIdLst>
    <p:sldId xmlns:r="http://schemas.openxmlformats.org/officeDocument/2006/relationships" id="256" r:id="Rcd274525d5594e2a"/>
    <p:sldId xmlns:r="http://schemas.openxmlformats.org/officeDocument/2006/relationships" id="257" r:id="Rd0a348356c6d4c89"/>
    <p:sldId xmlns:r="http://schemas.openxmlformats.org/officeDocument/2006/relationships" id="258" r:id="R177ca2670a524ace"/>
    <p:sldId xmlns:r="http://schemas.openxmlformats.org/officeDocument/2006/relationships" id="259" r:id="R22bd80c869944925"/>
    <p:sldId xmlns:r="http://schemas.openxmlformats.org/officeDocument/2006/relationships" id="260" r:id="Rc8aace2ab44c4f7f"/>
    <p:sldId xmlns:r="http://schemas.openxmlformats.org/officeDocument/2006/relationships" id="261" r:id="Rca2ffb24e3b0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ad6548f414049" /><Relationship Type="http://schemas.openxmlformats.org/officeDocument/2006/relationships/slide" Target="/ppt/slides/slide1.xml" Id="Rcd274525d5594e2a" /><Relationship Type="http://schemas.openxmlformats.org/officeDocument/2006/relationships/slide" Target="/ppt/slides/slide2.xml" Id="Rd0a348356c6d4c89" /><Relationship Type="http://schemas.openxmlformats.org/officeDocument/2006/relationships/slide" Target="/ppt/slides/slide3.xml" Id="R177ca2670a524ace" /><Relationship Type="http://schemas.openxmlformats.org/officeDocument/2006/relationships/slide" Target="/ppt/slides/slide4.xml" Id="R22bd80c869944925" /><Relationship Type="http://schemas.openxmlformats.org/officeDocument/2006/relationships/slide" Target="/ppt/slides/slide5.xml" Id="Rc8aace2ab44c4f7f" /><Relationship Type="http://schemas.openxmlformats.org/officeDocument/2006/relationships/slide" Target="/ppt/slides/slide6.xml" Id="Rca2ffb24e3b0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8cb471d92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9bd055d68407c" /><Relationship Type="http://schemas.openxmlformats.org/officeDocument/2006/relationships/theme" Target="/ppt/slideMasters/theme/theme1.xml" Id="R0904ab86e634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9bd055d68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29b63dee4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574263702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08e87bb3b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390dd0d8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a6ac3771e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2db077677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Krokåsdalen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5302 Strusshamn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