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786b7c5a3c41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698ed22b7b4654"/>
  </p:sldMasterIdLst>
  <p:sldIdLst>
    <p:sldId xmlns:r="http://schemas.openxmlformats.org/officeDocument/2006/relationships" id="256" r:id="Rd7b2747cb6714274"/>
    <p:sldId xmlns:r="http://schemas.openxmlformats.org/officeDocument/2006/relationships" id="257" r:id="Raa4e2e750d4247e4"/>
    <p:sldId xmlns:r="http://schemas.openxmlformats.org/officeDocument/2006/relationships" id="258" r:id="Ra38ea4af0fef4a9b"/>
    <p:sldId xmlns:r="http://schemas.openxmlformats.org/officeDocument/2006/relationships" id="259" r:id="R04542288a9d64ff4"/>
    <p:sldId xmlns:r="http://schemas.openxmlformats.org/officeDocument/2006/relationships" id="260" r:id="R2dd59a9149a64438"/>
    <p:sldId xmlns:r="http://schemas.openxmlformats.org/officeDocument/2006/relationships" id="261" r:id="Rbf9b2c6ba9074c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98ed22b7b4654" /><Relationship Type="http://schemas.openxmlformats.org/officeDocument/2006/relationships/slide" Target="/ppt/slides/slide1.xml" Id="Rd7b2747cb6714274" /><Relationship Type="http://schemas.openxmlformats.org/officeDocument/2006/relationships/slide" Target="/ppt/slides/slide2.xml" Id="Raa4e2e750d4247e4" /><Relationship Type="http://schemas.openxmlformats.org/officeDocument/2006/relationships/slide" Target="/ppt/slides/slide3.xml" Id="Ra38ea4af0fef4a9b" /><Relationship Type="http://schemas.openxmlformats.org/officeDocument/2006/relationships/slide" Target="/ppt/slides/slide4.xml" Id="R04542288a9d64ff4" /><Relationship Type="http://schemas.openxmlformats.org/officeDocument/2006/relationships/slide" Target="/ppt/slides/slide5.xml" Id="R2dd59a9149a64438" /><Relationship Type="http://schemas.openxmlformats.org/officeDocument/2006/relationships/slide" Target="/ppt/slides/slide6.xml" Id="Rbf9b2c6ba9074c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dd6508b3241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5353d2bf94631" /><Relationship Type="http://schemas.openxmlformats.org/officeDocument/2006/relationships/theme" Target="/ppt/slideMasters/theme/theme1.xml" Id="R87667e8cf12b4f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5353d2bf946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b0a1985cc46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1be362617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2ee56caa0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4ac1d2bc444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9e49d6cc44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b511e9617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 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 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925 512 656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